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29"/>
  </p:notesMasterIdLst>
  <p:sldIdLst>
    <p:sldId id="256" r:id="rId2"/>
    <p:sldId id="313" r:id="rId3"/>
    <p:sldId id="314" r:id="rId4"/>
    <p:sldId id="403" r:id="rId5"/>
    <p:sldId id="710" r:id="rId6"/>
    <p:sldId id="687" r:id="rId7"/>
    <p:sldId id="696" r:id="rId8"/>
    <p:sldId id="697" r:id="rId9"/>
    <p:sldId id="698" r:id="rId10"/>
    <p:sldId id="730" r:id="rId11"/>
    <p:sldId id="699" r:id="rId12"/>
    <p:sldId id="700" r:id="rId13"/>
    <p:sldId id="701" r:id="rId14"/>
    <p:sldId id="702" r:id="rId15"/>
    <p:sldId id="703" r:id="rId16"/>
    <p:sldId id="704" r:id="rId17"/>
    <p:sldId id="705" r:id="rId18"/>
    <p:sldId id="706" r:id="rId19"/>
    <p:sldId id="707" r:id="rId20"/>
    <p:sldId id="708" r:id="rId21"/>
    <p:sldId id="711" r:id="rId22"/>
    <p:sldId id="712" r:id="rId23"/>
    <p:sldId id="713" r:id="rId24"/>
    <p:sldId id="728" r:id="rId25"/>
    <p:sldId id="274" r:id="rId26"/>
    <p:sldId id="298" r:id="rId27"/>
    <p:sldId id="297" r:id="rId2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0504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5" autoAdjust="0"/>
    <p:restoredTop sz="94712" autoAdjust="0"/>
  </p:normalViewPr>
  <p:slideViewPr>
    <p:cSldViewPr>
      <p:cViewPr varScale="1">
        <p:scale>
          <a:sx n="119" d="100"/>
          <a:sy n="119" d="100"/>
        </p:scale>
        <p:origin x="96" y="360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-93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microsoft.com/office/2016/11/relationships/changesInfo" Target="changesInfos/changesInfo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Wittman, Barry" userId="bff186cd-6ce8-41ba-8e8c-e85cdef216de" providerId="ADAL" clId="{07BCF96F-5A66-4F59-B598-C066D4CF353D}"/>
    <pc:docChg chg="undo custSel addSld delSld modSld sldOrd">
      <pc:chgData name="Wittman, Barry" userId="bff186cd-6ce8-41ba-8e8c-e85cdef216de" providerId="ADAL" clId="{07BCF96F-5A66-4F59-B598-C066D4CF353D}" dt="2026-02-08T16:19:30.201" v="901"/>
      <pc:docMkLst>
        <pc:docMk/>
      </pc:docMkLst>
      <pc:sldChg chg="modSp modAnim">
        <pc:chgData name="Wittman, Barry" userId="bff186cd-6ce8-41ba-8e8c-e85cdef216de" providerId="ADAL" clId="{07BCF96F-5A66-4F59-B598-C066D4CF353D}" dt="2026-02-08T16:19:14.012" v="900" actId="20577"/>
        <pc:sldMkLst>
          <pc:docMk/>
          <pc:sldMk cId="0" sldId="297"/>
        </pc:sldMkLst>
        <pc:spChg chg="mod">
          <ac:chgData name="Wittman, Barry" userId="bff186cd-6ce8-41ba-8e8c-e85cdef216de" providerId="ADAL" clId="{07BCF96F-5A66-4F59-B598-C066D4CF353D}" dt="2026-02-08T16:19:14.012" v="900" actId="20577"/>
          <ac:spMkLst>
            <pc:docMk/>
            <pc:sldMk cId="0" sldId="297"/>
            <ac:spMk id="5" creationId="{00000000-0000-0000-0000-000000000000}"/>
          </ac:spMkLst>
        </pc:spChg>
      </pc:sldChg>
      <pc:sldChg chg="modSp modAnim">
        <pc:chgData name="Wittman, Barry" userId="bff186cd-6ce8-41ba-8e8c-e85cdef216de" providerId="ADAL" clId="{07BCF96F-5A66-4F59-B598-C066D4CF353D}" dt="2026-02-08T16:19:30.201" v="901"/>
        <pc:sldMkLst>
          <pc:docMk/>
          <pc:sldMk cId="0" sldId="298"/>
        </pc:sldMkLst>
        <pc:spChg chg="mod">
          <ac:chgData name="Wittman, Barry" userId="bff186cd-6ce8-41ba-8e8c-e85cdef216de" providerId="ADAL" clId="{07BCF96F-5A66-4F59-B598-C066D4CF353D}" dt="2026-02-08T16:19:30.201" v="901"/>
          <ac:spMkLst>
            <pc:docMk/>
            <pc:sldMk cId="0" sldId="298"/>
            <ac:spMk id="3" creationId="{00000000-0000-0000-0000-000000000000}"/>
          </ac:spMkLst>
        </pc:spChg>
      </pc:sldChg>
    </pc:docChg>
  </pc:docChgLst>
  <pc:docChgLst>
    <pc:chgData name="Wittman, Barry" userId="bff186cd-6ce8-41ba-8e8c-e85cdef216de" providerId="ADAL" clId="{08E5F746-5F08-44E1-B1C0-778848F953F5}"/>
    <pc:docChg chg="custSel addSld delSld modSld">
      <pc:chgData name="Wittman, Barry" userId="bff186cd-6ce8-41ba-8e8c-e85cdef216de" providerId="ADAL" clId="{08E5F746-5F08-44E1-B1C0-778848F953F5}" dt="2026-02-02T18:56:42.492" v="567" actId="20577"/>
      <pc:docMkLst>
        <pc:docMk/>
      </pc:docMkLst>
      <pc:sldChg chg="modSp">
        <pc:chgData name="Wittman, Barry" userId="bff186cd-6ce8-41ba-8e8c-e85cdef216de" providerId="ADAL" clId="{08E5F746-5F08-44E1-B1C0-778848F953F5}" dt="2026-02-02T18:32:49.762" v="8" actId="20577"/>
        <pc:sldMkLst>
          <pc:docMk/>
          <pc:sldMk cId="0" sldId="256"/>
        </pc:sldMkLst>
        <pc:spChg chg="mod">
          <ac:chgData name="Wittman, Barry" userId="bff186cd-6ce8-41ba-8e8c-e85cdef216de" providerId="ADAL" clId="{08E5F746-5F08-44E1-B1C0-778848F953F5}" dt="2026-02-02T18:32:49.762" v="8" actId="20577"/>
          <ac:spMkLst>
            <pc:docMk/>
            <pc:sldMk cId="0" sldId="256"/>
            <ac:spMk id="3" creationId="{00000000-0000-0000-0000-000000000000}"/>
          </ac:spMkLst>
        </pc:spChg>
      </pc:sldChg>
      <pc:sldChg chg="modSp">
        <pc:chgData name="Wittman, Barry" userId="bff186cd-6ce8-41ba-8e8c-e85cdef216de" providerId="ADAL" clId="{08E5F746-5F08-44E1-B1C0-778848F953F5}" dt="2026-02-02T18:56:42.492" v="567" actId="20577"/>
        <pc:sldMkLst>
          <pc:docMk/>
          <pc:sldMk cId="0" sldId="297"/>
        </pc:sldMkLst>
        <pc:spChg chg="mod">
          <ac:chgData name="Wittman, Barry" userId="bff186cd-6ce8-41ba-8e8c-e85cdef216de" providerId="ADAL" clId="{08E5F746-5F08-44E1-B1C0-778848F953F5}" dt="2026-02-02T18:56:42.492" v="567" actId="20577"/>
          <ac:spMkLst>
            <pc:docMk/>
            <pc:sldMk cId="0" sldId="297"/>
            <ac:spMk id="5" creationId="{00000000-0000-0000-0000-000000000000}"/>
          </ac:spMkLst>
        </pc:spChg>
      </pc:sldChg>
      <pc:sldChg chg="modSp modAnim">
        <pc:chgData name="Wittman, Barry" userId="bff186cd-6ce8-41ba-8e8c-e85cdef216de" providerId="ADAL" clId="{08E5F746-5F08-44E1-B1C0-778848F953F5}" dt="2026-02-02T18:56:26.615" v="564" actId="20577"/>
        <pc:sldMkLst>
          <pc:docMk/>
          <pc:sldMk cId="0" sldId="298"/>
        </pc:sldMkLst>
        <pc:spChg chg="mod">
          <ac:chgData name="Wittman, Barry" userId="bff186cd-6ce8-41ba-8e8c-e85cdef216de" providerId="ADAL" clId="{08E5F746-5F08-44E1-B1C0-778848F953F5}" dt="2026-02-02T18:56:26.615" v="564" actId="20577"/>
          <ac:spMkLst>
            <pc:docMk/>
            <pc:sldMk cId="0" sldId="298"/>
            <ac:spMk id="3" creationId="{00000000-0000-0000-0000-000000000000}"/>
          </ac:spMkLst>
        </pc:spChg>
      </pc:sldChg>
      <pc:sldChg chg="modSp modAnim">
        <pc:chgData name="Wittman, Barry" userId="bff186cd-6ce8-41ba-8e8c-e85cdef216de" providerId="ADAL" clId="{08E5F746-5F08-44E1-B1C0-778848F953F5}" dt="2026-02-02T18:33:12.062" v="35" actId="20577"/>
        <pc:sldMkLst>
          <pc:docMk/>
          <pc:sldMk cId="0" sldId="313"/>
        </pc:sldMkLst>
        <pc:spChg chg="mod">
          <ac:chgData name="Wittman, Barry" userId="bff186cd-6ce8-41ba-8e8c-e85cdef216de" providerId="ADAL" clId="{08E5F746-5F08-44E1-B1C0-778848F953F5}" dt="2026-02-02T18:33:12.062" v="35" actId="20577"/>
          <ac:spMkLst>
            <pc:docMk/>
            <pc:sldMk cId="0" sldId="313"/>
            <ac:spMk id="3" creationId="{00000000-0000-0000-0000-000000000000}"/>
          </ac:spMkLst>
        </pc:spChg>
      </pc:sldChg>
    </pc:docChg>
  </pc:docChgLst>
  <pc:docChgLst>
    <pc:chgData name="Wittman, Barry" userId="bff186cd-6ce8-41ba-8e8c-e85cdef216de" providerId="ADAL" clId="{8828B07D-690C-4631-80EC-ACA5F286CD88}"/>
    <pc:docChg chg="undo custSel addSld delSld modSld sldOrd">
      <pc:chgData name="Wittman, Barry" userId="bff186cd-6ce8-41ba-8e8c-e85cdef216de" providerId="ADAL" clId="{8828B07D-690C-4631-80EC-ACA5F286CD88}" dt="2026-03-14T21:50:57.866" v="1119" actId="20577"/>
      <pc:docMkLst>
        <pc:docMk/>
      </pc:docMkLst>
      <pc:sldChg chg="modSp">
        <pc:chgData name="Wittman, Barry" userId="bff186cd-6ce8-41ba-8e8c-e85cdef216de" providerId="ADAL" clId="{8828B07D-690C-4631-80EC-ACA5F286CD88}" dt="2026-03-14T21:14:41.369" v="7" actId="20577"/>
        <pc:sldMkLst>
          <pc:docMk/>
          <pc:sldMk cId="0" sldId="256"/>
        </pc:sldMkLst>
        <pc:spChg chg="mod">
          <ac:chgData name="Wittman, Barry" userId="bff186cd-6ce8-41ba-8e8c-e85cdef216de" providerId="ADAL" clId="{8828B07D-690C-4631-80EC-ACA5F286CD88}" dt="2026-03-14T21:14:41.369" v="7" actId="20577"/>
          <ac:spMkLst>
            <pc:docMk/>
            <pc:sldMk cId="0" sldId="256"/>
            <ac:spMk id="3" creationId="{00000000-0000-0000-0000-000000000000}"/>
          </ac:spMkLst>
        </pc:spChg>
      </pc:sldChg>
      <pc:sldChg chg="modSp modAnim">
        <pc:chgData name="Wittman, Barry" userId="bff186cd-6ce8-41ba-8e8c-e85cdef216de" providerId="ADAL" clId="{8828B07D-690C-4631-80EC-ACA5F286CD88}" dt="2026-03-14T21:45:14.513" v="1047" actId="20577"/>
        <pc:sldMkLst>
          <pc:docMk/>
          <pc:sldMk cId="0" sldId="297"/>
        </pc:sldMkLst>
        <pc:spChg chg="mod">
          <ac:chgData name="Wittman, Barry" userId="bff186cd-6ce8-41ba-8e8c-e85cdef216de" providerId="ADAL" clId="{8828B07D-690C-4631-80EC-ACA5F286CD88}" dt="2026-03-14T21:45:14.513" v="1047" actId="20577"/>
          <ac:spMkLst>
            <pc:docMk/>
            <pc:sldMk cId="0" sldId="297"/>
            <ac:spMk id="5" creationId="{00000000-0000-0000-0000-000000000000}"/>
          </ac:spMkLst>
        </pc:spChg>
      </pc:sldChg>
      <pc:sldChg chg="modSp modAnim">
        <pc:chgData name="Wittman, Barry" userId="bff186cd-6ce8-41ba-8e8c-e85cdef216de" providerId="ADAL" clId="{8828B07D-690C-4631-80EC-ACA5F286CD88}" dt="2026-03-14T21:45:00.479" v="1026" actId="20577"/>
        <pc:sldMkLst>
          <pc:docMk/>
          <pc:sldMk cId="0" sldId="298"/>
        </pc:sldMkLst>
        <pc:spChg chg="mod">
          <ac:chgData name="Wittman, Barry" userId="bff186cd-6ce8-41ba-8e8c-e85cdef216de" providerId="ADAL" clId="{8828B07D-690C-4631-80EC-ACA5F286CD88}" dt="2026-03-14T21:45:00.479" v="1026" actId="20577"/>
          <ac:spMkLst>
            <pc:docMk/>
            <pc:sldMk cId="0" sldId="298"/>
            <ac:spMk id="3" creationId="{00000000-0000-0000-0000-000000000000}"/>
          </ac:spMkLst>
        </pc:spChg>
      </pc:sldChg>
      <pc:sldChg chg="modSp modAnim">
        <pc:chgData name="Wittman, Barry" userId="bff186cd-6ce8-41ba-8e8c-e85cdef216de" providerId="ADAL" clId="{8828B07D-690C-4631-80EC-ACA5F286CD88}" dt="2026-03-14T21:15:25.450" v="123" actId="20577"/>
        <pc:sldMkLst>
          <pc:docMk/>
          <pc:sldMk cId="0" sldId="313"/>
        </pc:sldMkLst>
        <pc:spChg chg="mod">
          <ac:chgData name="Wittman, Barry" userId="bff186cd-6ce8-41ba-8e8c-e85cdef216de" providerId="ADAL" clId="{8828B07D-690C-4631-80EC-ACA5F286CD88}" dt="2026-03-14T21:15:25.450" v="123" actId="20577"/>
          <ac:spMkLst>
            <pc:docMk/>
            <pc:sldMk cId="0" sldId="313"/>
            <ac:spMk id="3" creationId="{00000000-0000-0000-0000-000000000000}"/>
          </ac:spMkLst>
        </pc:spChg>
      </pc:sldChg>
      <pc:sldChg chg="del">
        <pc:chgData name="Wittman, Barry" userId="bff186cd-6ce8-41ba-8e8c-e85cdef216de" providerId="ADAL" clId="{8828B07D-690C-4631-80EC-ACA5F286CD88}" dt="2026-03-14T21:15:46.041" v="128" actId="2696"/>
        <pc:sldMkLst>
          <pc:docMk/>
          <pc:sldMk cId="404013306" sldId="655"/>
        </pc:sldMkLst>
      </pc:sldChg>
      <pc:sldChg chg="del">
        <pc:chgData name="Wittman, Barry" userId="bff186cd-6ce8-41ba-8e8c-e85cdef216de" providerId="ADAL" clId="{8828B07D-690C-4631-80EC-ACA5F286CD88}" dt="2026-03-14T21:15:46.494" v="135" actId="2696"/>
        <pc:sldMkLst>
          <pc:docMk/>
          <pc:sldMk cId="517963827" sldId="660"/>
        </pc:sldMkLst>
      </pc:sldChg>
      <pc:sldChg chg="del">
        <pc:chgData name="Wittman, Barry" userId="bff186cd-6ce8-41ba-8e8c-e85cdef216de" providerId="ADAL" clId="{8828B07D-690C-4631-80EC-ACA5F286CD88}" dt="2026-03-14T21:15:46.494" v="136" actId="2696"/>
        <pc:sldMkLst>
          <pc:docMk/>
          <pc:sldMk cId="2693289594" sldId="661"/>
        </pc:sldMkLst>
      </pc:sldChg>
      <pc:sldChg chg="del">
        <pc:chgData name="Wittman, Barry" userId="bff186cd-6ce8-41ba-8e8c-e85cdef216de" providerId="ADAL" clId="{8828B07D-690C-4631-80EC-ACA5F286CD88}" dt="2026-03-14T21:15:46.697" v="137" actId="2696"/>
        <pc:sldMkLst>
          <pc:docMk/>
          <pc:sldMk cId="1826811066" sldId="662"/>
        </pc:sldMkLst>
      </pc:sldChg>
      <pc:sldChg chg="del">
        <pc:chgData name="Wittman, Barry" userId="bff186cd-6ce8-41ba-8e8c-e85cdef216de" providerId="ADAL" clId="{8828B07D-690C-4631-80EC-ACA5F286CD88}" dt="2026-03-14T21:15:45.791" v="124" actId="2696"/>
        <pc:sldMkLst>
          <pc:docMk/>
          <pc:sldMk cId="2340856004" sldId="663"/>
        </pc:sldMkLst>
      </pc:sldChg>
      <pc:sldChg chg="modSp">
        <pc:chgData name="Wittman, Barry" userId="bff186cd-6ce8-41ba-8e8c-e85cdef216de" providerId="ADAL" clId="{8828B07D-690C-4631-80EC-ACA5F286CD88}" dt="2026-03-14T21:15:53.405" v="150" actId="20577"/>
        <pc:sldMkLst>
          <pc:docMk/>
          <pc:sldMk cId="1751452903" sldId="672"/>
        </pc:sldMkLst>
        <pc:spChg chg="mod">
          <ac:chgData name="Wittman, Barry" userId="bff186cd-6ce8-41ba-8e8c-e85cdef216de" providerId="ADAL" clId="{8828B07D-690C-4631-80EC-ACA5F286CD88}" dt="2026-03-14T21:15:53.405" v="150" actId="20577"/>
          <ac:spMkLst>
            <pc:docMk/>
            <pc:sldMk cId="1751452903" sldId="672"/>
            <ac:spMk id="4" creationId="{00000000-0000-0000-0000-000000000000}"/>
          </ac:spMkLst>
        </pc:spChg>
      </pc:sldChg>
      <pc:sldChg chg="del">
        <pc:chgData name="Wittman, Barry" userId="bff186cd-6ce8-41ba-8e8c-e85cdef216de" providerId="ADAL" clId="{8828B07D-690C-4631-80EC-ACA5F286CD88}" dt="2026-03-14T21:15:45.978" v="126" actId="2696"/>
        <pc:sldMkLst>
          <pc:docMk/>
          <pc:sldMk cId="4011138299" sldId="675"/>
        </pc:sldMkLst>
      </pc:sldChg>
      <pc:sldChg chg="del">
        <pc:chgData name="Wittman, Barry" userId="bff186cd-6ce8-41ba-8e8c-e85cdef216de" providerId="ADAL" clId="{8828B07D-690C-4631-80EC-ACA5F286CD88}" dt="2026-03-14T21:15:46.041" v="127" actId="2696"/>
        <pc:sldMkLst>
          <pc:docMk/>
          <pc:sldMk cId="58510199" sldId="676"/>
        </pc:sldMkLst>
      </pc:sldChg>
      <pc:sldChg chg="modSp add">
        <pc:chgData name="Wittman, Barry" userId="bff186cd-6ce8-41ba-8e8c-e85cdef216de" providerId="ADAL" clId="{8828B07D-690C-4631-80EC-ACA5F286CD88}" dt="2026-03-14T21:19:02.670" v="241"/>
        <pc:sldMkLst>
          <pc:docMk/>
          <pc:sldMk cId="2153376486" sldId="681"/>
        </pc:sldMkLst>
        <pc:spChg chg="mod">
          <ac:chgData name="Wittman, Barry" userId="bff186cd-6ce8-41ba-8e8c-e85cdef216de" providerId="ADAL" clId="{8828B07D-690C-4631-80EC-ACA5F286CD88}" dt="2026-03-14T21:19:02.670" v="241"/>
          <ac:spMkLst>
            <pc:docMk/>
            <pc:sldMk cId="2153376486" sldId="681"/>
            <ac:spMk id="3" creationId="{00000000-0000-0000-0000-000000000000}"/>
          </ac:spMkLst>
        </pc:spChg>
      </pc:sldChg>
      <pc:sldChg chg="modSp add">
        <pc:chgData name="Wittman, Barry" userId="bff186cd-6ce8-41ba-8e8c-e85cdef216de" providerId="ADAL" clId="{8828B07D-690C-4631-80EC-ACA5F286CD88}" dt="2026-03-14T21:19:11.246" v="242" actId="20577"/>
        <pc:sldMkLst>
          <pc:docMk/>
          <pc:sldMk cId="279447518" sldId="682"/>
        </pc:sldMkLst>
        <pc:spChg chg="mod">
          <ac:chgData name="Wittman, Barry" userId="bff186cd-6ce8-41ba-8e8c-e85cdef216de" providerId="ADAL" clId="{8828B07D-690C-4631-80EC-ACA5F286CD88}" dt="2026-03-14T21:19:11.246" v="242" actId="20577"/>
          <ac:spMkLst>
            <pc:docMk/>
            <pc:sldMk cId="279447518" sldId="682"/>
            <ac:spMk id="3" creationId="{00000000-0000-0000-0000-000000000000}"/>
          </ac:spMkLst>
        </pc:spChg>
      </pc:sldChg>
      <pc:sldChg chg="modSp add modAnim">
        <pc:chgData name="Wittman, Barry" userId="bff186cd-6ce8-41ba-8e8c-e85cdef216de" providerId="ADAL" clId="{8828B07D-690C-4631-80EC-ACA5F286CD88}" dt="2026-03-14T21:23:13.292" v="412" actId="20577"/>
        <pc:sldMkLst>
          <pc:docMk/>
          <pc:sldMk cId="702358784" sldId="683"/>
        </pc:sldMkLst>
        <pc:spChg chg="mod">
          <ac:chgData name="Wittman, Barry" userId="bff186cd-6ce8-41ba-8e8c-e85cdef216de" providerId="ADAL" clId="{8828B07D-690C-4631-80EC-ACA5F286CD88}" dt="2026-03-14T21:23:13.292" v="412" actId="20577"/>
          <ac:spMkLst>
            <pc:docMk/>
            <pc:sldMk cId="702358784" sldId="683"/>
            <ac:spMk id="3" creationId="{00000000-0000-0000-0000-000000000000}"/>
          </ac:spMkLst>
        </pc:spChg>
        <pc:graphicFrameChg chg="mod modGraphic">
          <ac:chgData name="Wittman, Barry" userId="bff186cd-6ce8-41ba-8e8c-e85cdef216de" providerId="ADAL" clId="{8828B07D-690C-4631-80EC-ACA5F286CD88}" dt="2026-03-14T21:21:48.779" v="334" actId="20577"/>
          <ac:graphicFrameMkLst>
            <pc:docMk/>
            <pc:sldMk cId="702358784" sldId="683"/>
            <ac:graphicFrameMk id="4" creationId="{00000000-0000-0000-0000-000000000000}"/>
          </ac:graphicFrameMkLst>
        </pc:graphicFrameChg>
      </pc:sldChg>
      <pc:sldChg chg="modSp add">
        <pc:chgData name="Wittman, Barry" userId="bff186cd-6ce8-41ba-8e8c-e85cdef216de" providerId="ADAL" clId="{8828B07D-690C-4631-80EC-ACA5F286CD88}" dt="2026-03-14T21:23:29.341" v="426" actId="1036"/>
        <pc:sldMkLst>
          <pc:docMk/>
          <pc:sldMk cId="2530101517" sldId="684"/>
        </pc:sldMkLst>
        <pc:spChg chg="mod">
          <ac:chgData name="Wittman, Barry" userId="bff186cd-6ce8-41ba-8e8c-e85cdef216de" providerId="ADAL" clId="{8828B07D-690C-4631-80EC-ACA5F286CD88}" dt="2026-03-14T21:23:24.340" v="415" actId="14100"/>
          <ac:spMkLst>
            <pc:docMk/>
            <pc:sldMk cId="2530101517" sldId="684"/>
            <ac:spMk id="3" creationId="{00000000-0000-0000-0000-000000000000}"/>
          </ac:spMkLst>
        </pc:spChg>
        <pc:grpChg chg="mod">
          <ac:chgData name="Wittman, Barry" userId="bff186cd-6ce8-41ba-8e8c-e85cdef216de" providerId="ADAL" clId="{8828B07D-690C-4631-80EC-ACA5F286CD88}" dt="2026-03-14T21:23:29.341" v="426" actId="1036"/>
          <ac:grpSpMkLst>
            <pc:docMk/>
            <pc:sldMk cId="2530101517" sldId="684"/>
            <ac:grpSpMk id="49" creationId="{00000000-0000-0000-0000-000000000000}"/>
          </ac:grpSpMkLst>
        </pc:grpChg>
      </pc:sldChg>
      <pc:sldChg chg="modSp add modAnim">
        <pc:chgData name="Wittman, Barry" userId="bff186cd-6ce8-41ba-8e8c-e85cdef216de" providerId="ADAL" clId="{8828B07D-690C-4631-80EC-ACA5F286CD88}" dt="2026-03-14T21:25:46.428" v="530" actId="20577"/>
        <pc:sldMkLst>
          <pc:docMk/>
          <pc:sldMk cId="983581182" sldId="685"/>
        </pc:sldMkLst>
        <pc:spChg chg="mod">
          <ac:chgData name="Wittman, Barry" userId="bff186cd-6ce8-41ba-8e8c-e85cdef216de" providerId="ADAL" clId="{8828B07D-690C-4631-80EC-ACA5F286CD88}" dt="2026-03-14T21:25:46.428" v="530" actId="20577"/>
          <ac:spMkLst>
            <pc:docMk/>
            <pc:sldMk cId="983581182" sldId="685"/>
            <ac:spMk id="3" creationId="{00000000-0000-0000-0000-000000000000}"/>
          </ac:spMkLst>
        </pc:spChg>
      </pc:sldChg>
      <pc:sldChg chg="modSp add">
        <pc:chgData name="Wittman, Barry" userId="bff186cd-6ce8-41ba-8e8c-e85cdef216de" providerId="ADAL" clId="{8828B07D-690C-4631-80EC-ACA5F286CD88}" dt="2026-03-14T21:26:04.898" v="535"/>
        <pc:sldMkLst>
          <pc:docMk/>
          <pc:sldMk cId="3015808989" sldId="686"/>
        </pc:sldMkLst>
        <pc:spChg chg="mod">
          <ac:chgData name="Wittman, Barry" userId="bff186cd-6ce8-41ba-8e8c-e85cdef216de" providerId="ADAL" clId="{8828B07D-690C-4631-80EC-ACA5F286CD88}" dt="2026-03-14T21:26:04.898" v="535"/>
          <ac:spMkLst>
            <pc:docMk/>
            <pc:sldMk cId="3015808989" sldId="686"/>
            <ac:spMk id="3" creationId="{00000000-0000-0000-0000-000000000000}"/>
          </ac:spMkLst>
        </pc:spChg>
      </pc:sldChg>
      <pc:sldChg chg="add">
        <pc:chgData name="Wittman, Barry" userId="bff186cd-6ce8-41ba-8e8c-e85cdef216de" providerId="ADAL" clId="{8828B07D-690C-4631-80EC-ACA5F286CD88}" dt="2026-03-14T21:16:41.642" v="151"/>
        <pc:sldMkLst>
          <pc:docMk/>
          <pc:sldMk cId="4010039716" sldId="687"/>
        </pc:sldMkLst>
      </pc:sldChg>
      <pc:sldChg chg="add">
        <pc:chgData name="Wittman, Barry" userId="bff186cd-6ce8-41ba-8e8c-e85cdef216de" providerId="ADAL" clId="{8828B07D-690C-4631-80EC-ACA5F286CD88}" dt="2026-03-14T21:16:41.642" v="151"/>
        <pc:sldMkLst>
          <pc:docMk/>
          <pc:sldMk cId="1914534010" sldId="688"/>
        </pc:sldMkLst>
      </pc:sldChg>
      <pc:sldChg chg="add">
        <pc:chgData name="Wittman, Barry" userId="bff186cd-6ce8-41ba-8e8c-e85cdef216de" providerId="ADAL" clId="{8828B07D-690C-4631-80EC-ACA5F286CD88}" dt="2026-03-14T21:16:41.642" v="151"/>
        <pc:sldMkLst>
          <pc:docMk/>
          <pc:sldMk cId="3034843875" sldId="689"/>
        </pc:sldMkLst>
      </pc:sldChg>
      <pc:sldChg chg="add">
        <pc:chgData name="Wittman, Barry" userId="bff186cd-6ce8-41ba-8e8c-e85cdef216de" providerId="ADAL" clId="{8828B07D-690C-4631-80EC-ACA5F286CD88}" dt="2026-03-14T21:16:41.642" v="151"/>
        <pc:sldMkLst>
          <pc:docMk/>
          <pc:sldMk cId="3888249303" sldId="690"/>
        </pc:sldMkLst>
      </pc:sldChg>
      <pc:sldChg chg="add">
        <pc:chgData name="Wittman, Barry" userId="bff186cd-6ce8-41ba-8e8c-e85cdef216de" providerId="ADAL" clId="{8828B07D-690C-4631-80EC-ACA5F286CD88}" dt="2026-03-14T21:16:41.642" v="151"/>
        <pc:sldMkLst>
          <pc:docMk/>
          <pc:sldMk cId="3378424249" sldId="691"/>
        </pc:sldMkLst>
      </pc:sldChg>
      <pc:sldChg chg="modSp add">
        <pc:chgData name="Wittman, Barry" userId="bff186cd-6ce8-41ba-8e8c-e85cdef216de" providerId="ADAL" clId="{8828B07D-690C-4631-80EC-ACA5F286CD88}" dt="2026-03-14T21:26:24.116" v="538" actId="27636"/>
        <pc:sldMkLst>
          <pc:docMk/>
          <pc:sldMk cId="1999747794" sldId="692"/>
        </pc:sldMkLst>
        <pc:spChg chg="mod">
          <ac:chgData name="Wittman, Barry" userId="bff186cd-6ce8-41ba-8e8c-e85cdef216de" providerId="ADAL" clId="{8828B07D-690C-4631-80EC-ACA5F286CD88}" dt="2026-03-14T21:26:24.116" v="538" actId="27636"/>
          <ac:spMkLst>
            <pc:docMk/>
            <pc:sldMk cId="1999747794" sldId="692"/>
            <ac:spMk id="15363" creationId="{00000000-0000-0000-0000-000000000000}"/>
          </ac:spMkLst>
        </pc:spChg>
      </pc:sldChg>
      <pc:sldChg chg="modSp add">
        <pc:chgData name="Wittman, Barry" userId="bff186cd-6ce8-41ba-8e8c-e85cdef216de" providerId="ADAL" clId="{8828B07D-690C-4631-80EC-ACA5F286CD88}" dt="2026-03-14T21:27:00.604" v="556"/>
        <pc:sldMkLst>
          <pc:docMk/>
          <pc:sldMk cId="1431804987" sldId="693"/>
        </pc:sldMkLst>
        <pc:spChg chg="mod">
          <ac:chgData name="Wittman, Barry" userId="bff186cd-6ce8-41ba-8e8c-e85cdef216de" providerId="ADAL" clId="{8828B07D-690C-4631-80EC-ACA5F286CD88}" dt="2026-03-14T21:27:00.604" v="556"/>
          <ac:spMkLst>
            <pc:docMk/>
            <pc:sldMk cId="1431804987" sldId="693"/>
            <ac:spMk id="3" creationId="{00000000-0000-0000-0000-000000000000}"/>
          </ac:spMkLst>
        </pc:spChg>
      </pc:sldChg>
      <pc:sldChg chg="modSp add modAnim">
        <pc:chgData name="Wittman, Barry" userId="bff186cd-6ce8-41ba-8e8c-e85cdef216de" providerId="ADAL" clId="{8828B07D-690C-4631-80EC-ACA5F286CD88}" dt="2026-03-14T21:29:04.375" v="613"/>
        <pc:sldMkLst>
          <pc:docMk/>
          <pc:sldMk cId="2299452515" sldId="694"/>
        </pc:sldMkLst>
        <pc:spChg chg="mod">
          <ac:chgData name="Wittman, Barry" userId="bff186cd-6ce8-41ba-8e8c-e85cdef216de" providerId="ADAL" clId="{8828B07D-690C-4631-80EC-ACA5F286CD88}" dt="2026-03-14T21:27:24.180" v="568" actId="20577"/>
          <ac:spMkLst>
            <pc:docMk/>
            <pc:sldMk cId="2299452515" sldId="694"/>
            <ac:spMk id="3" creationId="{00000000-0000-0000-0000-000000000000}"/>
          </ac:spMkLst>
        </pc:spChg>
        <pc:spChg chg="mod">
          <ac:chgData name="Wittman, Barry" userId="bff186cd-6ce8-41ba-8e8c-e85cdef216de" providerId="ADAL" clId="{8828B07D-690C-4631-80EC-ACA5F286CD88}" dt="2026-03-14T21:27:39.445" v="575" actId="113"/>
          <ac:spMkLst>
            <pc:docMk/>
            <pc:sldMk cId="2299452515" sldId="694"/>
            <ac:spMk id="4" creationId="{00000000-0000-0000-0000-000000000000}"/>
          </ac:spMkLst>
        </pc:spChg>
        <pc:spChg chg="mod">
          <ac:chgData name="Wittman, Barry" userId="bff186cd-6ce8-41ba-8e8c-e85cdef216de" providerId="ADAL" clId="{8828B07D-690C-4631-80EC-ACA5F286CD88}" dt="2026-03-14T21:27:39.445" v="575" actId="113"/>
          <ac:spMkLst>
            <pc:docMk/>
            <pc:sldMk cId="2299452515" sldId="694"/>
            <ac:spMk id="5" creationId="{00000000-0000-0000-0000-000000000000}"/>
          </ac:spMkLst>
        </pc:spChg>
        <pc:spChg chg="mod">
          <ac:chgData name="Wittman, Barry" userId="bff186cd-6ce8-41ba-8e8c-e85cdef216de" providerId="ADAL" clId="{8828B07D-690C-4631-80EC-ACA5F286CD88}" dt="2026-03-14T21:27:39.445" v="575" actId="113"/>
          <ac:spMkLst>
            <pc:docMk/>
            <pc:sldMk cId="2299452515" sldId="694"/>
            <ac:spMk id="6" creationId="{00000000-0000-0000-0000-000000000000}"/>
          </ac:spMkLst>
        </pc:spChg>
        <pc:spChg chg="mod">
          <ac:chgData name="Wittman, Barry" userId="bff186cd-6ce8-41ba-8e8c-e85cdef216de" providerId="ADAL" clId="{8828B07D-690C-4631-80EC-ACA5F286CD88}" dt="2026-03-14T21:28:38.250" v="610" actId="403"/>
          <ac:spMkLst>
            <pc:docMk/>
            <pc:sldMk cId="2299452515" sldId="694"/>
            <ac:spMk id="17" creationId="{00000000-0000-0000-0000-000000000000}"/>
          </ac:spMkLst>
        </pc:spChg>
        <pc:spChg chg="mod">
          <ac:chgData name="Wittman, Barry" userId="bff186cd-6ce8-41ba-8e8c-e85cdef216de" providerId="ADAL" clId="{8828B07D-690C-4631-80EC-ACA5F286CD88}" dt="2026-03-14T21:28:38.250" v="610" actId="403"/>
          <ac:spMkLst>
            <pc:docMk/>
            <pc:sldMk cId="2299452515" sldId="694"/>
            <ac:spMk id="18" creationId="{00000000-0000-0000-0000-000000000000}"/>
          </ac:spMkLst>
        </pc:spChg>
        <pc:spChg chg="mod">
          <ac:chgData name="Wittman, Barry" userId="bff186cd-6ce8-41ba-8e8c-e85cdef216de" providerId="ADAL" clId="{8828B07D-690C-4631-80EC-ACA5F286CD88}" dt="2026-03-14T21:28:38.250" v="610" actId="403"/>
          <ac:spMkLst>
            <pc:docMk/>
            <pc:sldMk cId="2299452515" sldId="694"/>
            <ac:spMk id="19" creationId="{00000000-0000-0000-0000-000000000000}"/>
          </ac:spMkLst>
        </pc:spChg>
        <pc:spChg chg="mod">
          <ac:chgData name="Wittman, Barry" userId="bff186cd-6ce8-41ba-8e8c-e85cdef216de" providerId="ADAL" clId="{8828B07D-690C-4631-80EC-ACA5F286CD88}" dt="2026-03-14T21:28:38.250" v="610" actId="403"/>
          <ac:spMkLst>
            <pc:docMk/>
            <pc:sldMk cId="2299452515" sldId="694"/>
            <ac:spMk id="20" creationId="{00000000-0000-0000-0000-000000000000}"/>
          </ac:spMkLst>
        </pc:spChg>
        <pc:spChg chg="mod">
          <ac:chgData name="Wittman, Barry" userId="bff186cd-6ce8-41ba-8e8c-e85cdef216de" providerId="ADAL" clId="{8828B07D-690C-4631-80EC-ACA5F286CD88}" dt="2026-03-14T21:28:44.262" v="611" actId="1035"/>
          <ac:spMkLst>
            <pc:docMk/>
            <pc:sldMk cId="2299452515" sldId="694"/>
            <ac:spMk id="21" creationId="{00000000-0000-0000-0000-000000000000}"/>
          </ac:spMkLst>
        </pc:spChg>
        <pc:spChg chg="mod">
          <ac:chgData name="Wittman, Barry" userId="bff186cd-6ce8-41ba-8e8c-e85cdef216de" providerId="ADAL" clId="{8828B07D-690C-4631-80EC-ACA5F286CD88}" dt="2026-03-14T21:28:50.599" v="612" actId="1035"/>
          <ac:spMkLst>
            <pc:docMk/>
            <pc:sldMk cId="2299452515" sldId="694"/>
            <ac:spMk id="22" creationId="{00000000-0000-0000-0000-000000000000}"/>
          </ac:spMkLst>
        </pc:spChg>
        <pc:spChg chg="mod">
          <ac:chgData name="Wittman, Barry" userId="bff186cd-6ce8-41ba-8e8c-e85cdef216de" providerId="ADAL" clId="{8828B07D-690C-4631-80EC-ACA5F286CD88}" dt="2026-03-14T21:28:38.250" v="610" actId="403"/>
          <ac:spMkLst>
            <pc:docMk/>
            <pc:sldMk cId="2299452515" sldId="694"/>
            <ac:spMk id="23" creationId="{00000000-0000-0000-0000-000000000000}"/>
          </ac:spMkLst>
        </pc:spChg>
        <pc:grpChg chg="mod">
          <ac:chgData name="Wittman, Barry" userId="bff186cd-6ce8-41ba-8e8c-e85cdef216de" providerId="ADAL" clId="{8828B07D-690C-4631-80EC-ACA5F286CD88}" dt="2026-03-14T21:28:38.250" v="610" actId="403"/>
          <ac:grpSpMkLst>
            <pc:docMk/>
            <pc:sldMk cId="2299452515" sldId="694"/>
            <ac:grpSpMk id="24" creationId="{00000000-0000-0000-0000-000000000000}"/>
          </ac:grpSpMkLst>
        </pc:grpChg>
      </pc:sldChg>
      <pc:sldChg chg="modSp add">
        <pc:chgData name="Wittman, Barry" userId="bff186cd-6ce8-41ba-8e8c-e85cdef216de" providerId="ADAL" clId="{8828B07D-690C-4631-80EC-ACA5F286CD88}" dt="2026-03-14T21:30:06.710" v="631"/>
        <pc:sldMkLst>
          <pc:docMk/>
          <pc:sldMk cId="3694347693" sldId="695"/>
        </pc:sldMkLst>
        <pc:spChg chg="mod">
          <ac:chgData name="Wittman, Barry" userId="bff186cd-6ce8-41ba-8e8c-e85cdef216de" providerId="ADAL" clId="{8828B07D-690C-4631-80EC-ACA5F286CD88}" dt="2026-03-14T21:30:06.710" v="631"/>
          <ac:spMkLst>
            <pc:docMk/>
            <pc:sldMk cId="3694347693" sldId="695"/>
            <ac:spMk id="3" creationId="{00000000-0000-0000-0000-000000000000}"/>
          </ac:spMkLst>
        </pc:spChg>
      </pc:sldChg>
      <pc:sldChg chg="modSp add modAnim">
        <pc:chgData name="Wittman, Barry" userId="bff186cd-6ce8-41ba-8e8c-e85cdef216de" providerId="ADAL" clId="{8828B07D-690C-4631-80EC-ACA5F286CD88}" dt="2026-03-14T21:30:30.954" v="632"/>
        <pc:sldMkLst>
          <pc:docMk/>
          <pc:sldMk cId="4103696494" sldId="696"/>
        </pc:sldMkLst>
        <pc:spChg chg="mod">
          <ac:chgData name="Wittman, Barry" userId="bff186cd-6ce8-41ba-8e8c-e85cdef216de" providerId="ADAL" clId="{8828B07D-690C-4631-80EC-ACA5F286CD88}" dt="2026-03-14T21:16:41.849" v="157" actId="27636"/>
          <ac:spMkLst>
            <pc:docMk/>
            <pc:sldMk cId="4103696494" sldId="696"/>
            <ac:spMk id="3" creationId="{00000000-0000-0000-0000-000000000000}"/>
          </ac:spMkLst>
        </pc:spChg>
      </pc:sldChg>
      <pc:sldChg chg="modSp add">
        <pc:chgData name="Wittman, Barry" userId="bff186cd-6ce8-41ba-8e8c-e85cdef216de" providerId="ADAL" clId="{8828B07D-690C-4631-80EC-ACA5F286CD88}" dt="2026-03-14T21:32:19.537" v="659" actId="1035"/>
        <pc:sldMkLst>
          <pc:docMk/>
          <pc:sldMk cId="3697482216" sldId="697"/>
        </pc:sldMkLst>
        <pc:spChg chg="mod">
          <ac:chgData name="Wittman, Barry" userId="bff186cd-6ce8-41ba-8e8c-e85cdef216de" providerId="ADAL" clId="{8828B07D-690C-4631-80EC-ACA5F286CD88}" dt="2026-03-14T21:31:21.356" v="645" actId="113"/>
          <ac:spMkLst>
            <pc:docMk/>
            <pc:sldMk cId="3697482216" sldId="697"/>
            <ac:spMk id="3" creationId="{00000000-0000-0000-0000-000000000000}"/>
          </ac:spMkLst>
        </pc:spChg>
        <pc:spChg chg="mod">
          <ac:chgData name="Wittman, Barry" userId="bff186cd-6ce8-41ba-8e8c-e85cdef216de" providerId="ADAL" clId="{8828B07D-690C-4631-80EC-ACA5F286CD88}" dt="2026-03-14T21:32:12.510" v="657" actId="404"/>
          <ac:spMkLst>
            <pc:docMk/>
            <pc:sldMk cId="3697482216" sldId="697"/>
            <ac:spMk id="5" creationId="{00000000-0000-0000-0000-000000000000}"/>
          </ac:spMkLst>
        </pc:spChg>
        <pc:spChg chg="mod">
          <ac:chgData name="Wittman, Barry" userId="bff186cd-6ce8-41ba-8e8c-e85cdef216de" providerId="ADAL" clId="{8828B07D-690C-4631-80EC-ACA5F286CD88}" dt="2026-03-14T21:32:12.510" v="657" actId="404"/>
          <ac:spMkLst>
            <pc:docMk/>
            <pc:sldMk cId="3697482216" sldId="697"/>
            <ac:spMk id="6" creationId="{00000000-0000-0000-0000-000000000000}"/>
          </ac:spMkLst>
        </pc:spChg>
        <pc:spChg chg="mod">
          <ac:chgData name="Wittman, Barry" userId="bff186cd-6ce8-41ba-8e8c-e85cdef216de" providerId="ADAL" clId="{8828B07D-690C-4631-80EC-ACA5F286CD88}" dt="2026-03-14T21:32:12.510" v="657" actId="404"/>
          <ac:spMkLst>
            <pc:docMk/>
            <pc:sldMk cId="3697482216" sldId="697"/>
            <ac:spMk id="7" creationId="{00000000-0000-0000-0000-000000000000}"/>
          </ac:spMkLst>
        </pc:spChg>
        <pc:spChg chg="mod">
          <ac:chgData name="Wittman, Barry" userId="bff186cd-6ce8-41ba-8e8c-e85cdef216de" providerId="ADAL" clId="{8828B07D-690C-4631-80EC-ACA5F286CD88}" dt="2026-03-14T21:32:12.510" v="657" actId="404"/>
          <ac:spMkLst>
            <pc:docMk/>
            <pc:sldMk cId="3697482216" sldId="697"/>
            <ac:spMk id="12" creationId="{00000000-0000-0000-0000-000000000000}"/>
          </ac:spMkLst>
        </pc:spChg>
        <pc:spChg chg="mod">
          <ac:chgData name="Wittman, Barry" userId="bff186cd-6ce8-41ba-8e8c-e85cdef216de" providerId="ADAL" clId="{8828B07D-690C-4631-80EC-ACA5F286CD88}" dt="2026-03-14T21:32:12.510" v="657" actId="404"/>
          <ac:spMkLst>
            <pc:docMk/>
            <pc:sldMk cId="3697482216" sldId="697"/>
            <ac:spMk id="13" creationId="{00000000-0000-0000-0000-000000000000}"/>
          </ac:spMkLst>
        </pc:spChg>
        <pc:spChg chg="mod">
          <ac:chgData name="Wittman, Barry" userId="bff186cd-6ce8-41ba-8e8c-e85cdef216de" providerId="ADAL" clId="{8828B07D-690C-4631-80EC-ACA5F286CD88}" dt="2026-03-14T21:32:12.510" v="657" actId="404"/>
          <ac:spMkLst>
            <pc:docMk/>
            <pc:sldMk cId="3697482216" sldId="697"/>
            <ac:spMk id="15" creationId="{00000000-0000-0000-0000-000000000000}"/>
          </ac:spMkLst>
        </pc:spChg>
        <pc:spChg chg="mod">
          <ac:chgData name="Wittman, Barry" userId="bff186cd-6ce8-41ba-8e8c-e85cdef216de" providerId="ADAL" clId="{8828B07D-690C-4631-80EC-ACA5F286CD88}" dt="2026-03-14T21:32:12.510" v="657" actId="404"/>
          <ac:spMkLst>
            <pc:docMk/>
            <pc:sldMk cId="3697482216" sldId="697"/>
            <ac:spMk id="16" creationId="{00000000-0000-0000-0000-000000000000}"/>
          </ac:spMkLst>
        </pc:spChg>
        <pc:spChg chg="mod">
          <ac:chgData name="Wittman, Barry" userId="bff186cd-6ce8-41ba-8e8c-e85cdef216de" providerId="ADAL" clId="{8828B07D-690C-4631-80EC-ACA5F286CD88}" dt="2026-03-14T21:32:12.510" v="657" actId="404"/>
          <ac:spMkLst>
            <pc:docMk/>
            <pc:sldMk cId="3697482216" sldId="697"/>
            <ac:spMk id="17" creationId="{00000000-0000-0000-0000-000000000000}"/>
          </ac:spMkLst>
        </pc:spChg>
        <pc:spChg chg="mod">
          <ac:chgData name="Wittman, Barry" userId="bff186cd-6ce8-41ba-8e8c-e85cdef216de" providerId="ADAL" clId="{8828B07D-690C-4631-80EC-ACA5F286CD88}" dt="2026-03-14T21:32:12.510" v="657" actId="404"/>
          <ac:spMkLst>
            <pc:docMk/>
            <pc:sldMk cId="3697482216" sldId="697"/>
            <ac:spMk id="19" creationId="{00000000-0000-0000-0000-000000000000}"/>
          </ac:spMkLst>
        </pc:spChg>
        <pc:spChg chg="mod">
          <ac:chgData name="Wittman, Barry" userId="bff186cd-6ce8-41ba-8e8c-e85cdef216de" providerId="ADAL" clId="{8828B07D-690C-4631-80EC-ACA5F286CD88}" dt="2026-03-14T21:32:12.510" v="657" actId="404"/>
          <ac:spMkLst>
            <pc:docMk/>
            <pc:sldMk cId="3697482216" sldId="697"/>
            <ac:spMk id="21" creationId="{00000000-0000-0000-0000-000000000000}"/>
          </ac:spMkLst>
        </pc:spChg>
        <pc:grpChg chg="mod">
          <ac:chgData name="Wittman, Barry" userId="bff186cd-6ce8-41ba-8e8c-e85cdef216de" providerId="ADAL" clId="{8828B07D-690C-4631-80EC-ACA5F286CD88}" dt="2026-03-14T21:32:19.537" v="659" actId="1035"/>
          <ac:grpSpMkLst>
            <pc:docMk/>
            <pc:sldMk cId="3697482216" sldId="697"/>
            <ac:grpSpMk id="40" creationId="{00000000-0000-0000-0000-000000000000}"/>
          </ac:grpSpMkLst>
        </pc:grpChg>
      </pc:sldChg>
      <pc:sldChg chg="add">
        <pc:chgData name="Wittman, Barry" userId="bff186cd-6ce8-41ba-8e8c-e85cdef216de" providerId="ADAL" clId="{8828B07D-690C-4631-80EC-ACA5F286CD88}" dt="2026-03-14T21:16:41.642" v="151"/>
        <pc:sldMkLst>
          <pc:docMk/>
          <pc:sldMk cId="521805129" sldId="698"/>
        </pc:sldMkLst>
      </pc:sldChg>
      <pc:sldChg chg="modSp add modAnim">
        <pc:chgData name="Wittman, Barry" userId="bff186cd-6ce8-41ba-8e8c-e85cdef216de" providerId="ADAL" clId="{8828B07D-690C-4631-80EC-ACA5F286CD88}" dt="2026-03-14T21:32:56.521" v="671"/>
        <pc:sldMkLst>
          <pc:docMk/>
          <pc:sldMk cId="2425224663" sldId="699"/>
        </pc:sldMkLst>
        <pc:spChg chg="mod">
          <ac:chgData name="Wittman, Barry" userId="bff186cd-6ce8-41ba-8e8c-e85cdef216de" providerId="ADAL" clId="{8828B07D-690C-4631-80EC-ACA5F286CD88}" dt="2026-03-14T21:32:56.521" v="671"/>
          <ac:spMkLst>
            <pc:docMk/>
            <pc:sldMk cId="2425224663" sldId="699"/>
            <ac:spMk id="5" creationId="{00000000-0000-0000-0000-000000000000}"/>
          </ac:spMkLst>
        </pc:spChg>
      </pc:sldChg>
      <pc:sldChg chg="modSp add modAnim">
        <pc:chgData name="Wittman, Barry" userId="bff186cd-6ce8-41ba-8e8c-e85cdef216de" providerId="ADAL" clId="{8828B07D-690C-4631-80EC-ACA5F286CD88}" dt="2026-03-14T21:33:35.360" v="698"/>
        <pc:sldMkLst>
          <pc:docMk/>
          <pc:sldMk cId="4246724137" sldId="700"/>
        </pc:sldMkLst>
        <pc:spChg chg="mod">
          <ac:chgData name="Wittman, Barry" userId="bff186cd-6ce8-41ba-8e8c-e85cdef216de" providerId="ADAL" clId="{8828B07D-690C-4631-80EC-ACA5F286CD88}" dt="2026-03-14T21:33:35.360" v="698"/>
          <ac:spMkLst>
            <pc:docMk/>
            <pc:sldMk cId="4246724137" sldId="700"/>
            <ac:spMk id="3" creationId="{00000000-0000-0000-0000-000000000000}"/>
          </ac:spMkLst>
        </pc:spChg>
      </pc:sldChg>
      <pc:sldChg chg="modSp add">
        <pc:chgData name="Wittman, Barry" userId="bff186cd-6ce8-41ba-8e8c-e85cdef216de" providerId="ADAL" clId="{8828B07D-690C-4631-80EC-ACA5F286CD88}" dt="2026-03-14T21:34:32.501" v="733" actId="404"/>
        <pc:sldMkLst>
          <pc:docMk/>
          <pc:sldMk cId="603854150" sldId="701"/>
        </pc:sldMkLst>
        <pc:spChg chg="mod">
          <ac:chgData name="Wittman, Barry" userId="bff186cd-6ce8-41ba-8e8c-e85cdef216de" providerId="ADAL" clId="{8828B07D-690C-4631-80EC-ACA5F286CD88}" dt="2026-03-14T21:33:41.388" v="699" actId="14100"/>
          <ac:spMkLst>
            <pc:docMk/>
            <pc:sldMk cId="603854150" sldId="701"/>
            <ac:spMk id="3" creationId="{00000000-0000-0000-0000-000000000000}"/>
          </ac:spMkLst>
        </pc:spChg>
        <pc:spChg chg="mod">
          <ac:chgData name="Wittman, Barry" userId="bff186cd-6ce8-41ba-8e8c-e85cdef216de" providerId="ADAL" clId="{8828B07D-690C-4631-80EC-ACA5F286CD88}" dt="2026-03-14T21:33:51.040" v="705" actId="20577"/>
          <ac:spMkLst>
            <pc:docMk/>
            <pc:sldMk cId="603854150" sldId="701"/>
            <ac:spMk id="4" creationId="{00000000-0000-0000-0000-000000000000}"/>
          </ac:spMkLst>
        </pc:spChg>
        <pc:spChg chg="mod">
          <ac:chgData name="Wittman, Barry" userId="bff186cd-6ce8-41ba-8e8c-e85cdef216de" providerId="ADAL" clId="{8828B07D-690C-4631-80EC-ACA5F286CD88}" dt="2026-03-14T21:33:57.119" v="710" actId="20577"/>
          <ac:spMkLst>
            <pc:docMk/>
            <pc:sldMk cId="603854150" sldId="701"/>
            <ac:spMk id="5" creationId="{00000000-0000-0000-0000-000000000000}"/>
          </ac:spMkLst>
        </pc:spChg>
        <pc:spChg chg="mod">
          <ac:chgData name="Wittman, Barry" userId="bff186cd-6ce8-41ba-8e8c-e85cdef216de" providerId="ADAL" clId="{8828B07D-690C-4631-80EC-ACA5F286CD88}" dt="2026-03-14T21:34:04.495" v="715" actId="20577"/>
          <ac:spMkLst>
            <pc:docMk/>
            <pc:sldMk cId="603854150" sldId="701"/>
            <ac:spMk id="6" creationId="{00000000-0000-0000-0000-000000000000}"/>
          </ac:spMkLst>
        </pc:spChg>
        <pc:spChg chg="mod">
          <ac:chgData name="Wittman, Barry" userId="bff186cd-6ce8-41ba-8e8c-e85cdef216de" providerId="ADAL" clId="{8828B07D-690C-4631-80EC-ACA5F286CD88}" dt="2026-03-14T21:34:12.683" v="720" actId="20577"/>
          <ac:spMkLst>
            <pc:docMk/>
            <pc:sldMk cId="603854150" sldId="701"/>
            <ac:spMk id="32" creationId="{00000000-0000-0000-0000-000000000000}"/>
          </ac:spMkLst>
        </pc:spChg>
        <pc:spChg chg="mod">
          <ac:chgData name="Wittman, Barry" userId="bff186cd-6ce8-41ba-8e8c-e85cdef216de" providerId="ADAL" clId="{8828B07D-690C-4631-80EC-ACA5F286CD88}" dt="2026-03-14T21:34:17.881" v="725" actId="20577"/>
          <ac:spMkLst>
            <pc:docMk/>
            <pc:sldMk cId="603854150" sldId="701"/>
            <ac:spMk id="33" creationId="{00000000-0000-0000-0000-000000000000}"/>
          </ac:spMkLst>
        </pc:spChg>
        <pc:spChg chg="mod">
          <ac:chgData name="Wittman, Barry" userId="bff186cd-6ce8-41ba-8e8c-e85cdef216de" providerId="ADAL" clId="{8828B07D-690C-4631-80EC-ACA5F286CD88}" dt="2026-03-14T21:34:23.204" v="730" actId="20577"/>
          <ac:spMkLst>
            <pc:docMk/>
            <pc:sldMk cId="603854150" sldId="701"/>
            <ac:spMk id="34" creationId="{00000000-0000-0000-0000-000000000000}"/>
          </ac:spMkLst>
        </pc:spChg>
        <pc:grpChg chg="mod">
          <ac:chgData name="Wittman, Barry" userId="bff186cd-6ce8-41ba-8e8c-e85cdef216de" providerId="ADAL" clId="{8828B07D-690C-4631-80EC-ACA5F286CD88}" dt="2026-03-14T21:34:32.501" v="733" actId="404"/>
          <ac:grpSpMkLst>
            <pc:docMk/>
            <pc:sldMk cId="603854150" sldId="701"/>
            <ac:grpSpMk id="30" creationId="{00000000-0000-0000-0000-000000000000}"/>
          </ac:grpSpMkLst>
        </pc:grpChg>
        <pc:grpChg chg="mod">
          <ac:chgData name="Wittman, Barry" userId="bff186cd-6ce8-41ba-8e8c-e85cdef216de" providerId="ADAL" clId="{8828B07D-690C-4631-80EC-ACA5F286CD88}" dt="2026-03-14T21:34:32.501" v="733" actId="404"/>
          <ac:grpSpMkLst>
            <pc:docMk/>
            <pc:sldMk cId="603854150" sldId="701"/>
            <ac:grpSpMk id="31" creationId="{00000000-0000-0000-0000-000000000000}"/>
          </ac:grpSpMkLst>
        </pc:grpChg>
      </pc:sldChg>
      <pc:sldChg chg="del">
        <pc:chgData name="Wittman, Barry" userId="bff186cd-6ce8-41ba-8e8c-e85cdef216de" providerId="ADAL" clId="{8828B07D-690C-4631-80EC-ACA5F286CD88}" dt="2026-03-14T21:15:45.853" v="125" actId="2696"/>
        <pc:sldMkLst>
          <pc:docMk/>
          <pc:sldMk cId="230408691" sldId="702"/>
        </pc:sldMkLst>
      </pc:sldChg>
      <pc:sldChg chg="delSp modSp add delAnim modAnim">
        <pc:chgData name="Wittman, Barry" userId="bff186cd-6ce8-41ba-8e8c-e85cdef216de" providerId="ADAL" clId="{8828B07D-690C-4631-80EC-ACA5F286CD88}" dt="2026-03-14T21:36:47.718" v="768" actId="20577"/>
        <pc:sldMkLst>
          <pc:docMk/>
          <pc:sldMk cId="314189898" sldId="702"/>
        </pc:sldMkLst>
        <pc:spChg chg="mod">
          <ac:chgData name="Wittman, Barry" userId="bff186cd-6ce8-41ba-8e8c-e85cdef216de" providerId="ADAL" clId="{8828B07D-690C-4631-80EC-ACA5F286CD88}" dt="2026-03-14T21:36:47.718" v="768" actId="20577"/>
          <ac:spMkLst>
            <pc:docMk/>
            <pc:sldMk cId="314189898" sldId="702"/>
            <ac:spMk id="3" creationId="{00000000-0000-0000-0000-000000000000}"/>
          </ac:spMkLst>
        </pc:spChg>
        <pc:graphicFrameChg chg="del">
          <ac:chgData name="Wittman, Barry" userId="bff186cd-6ce8-41ba-8e8c-e85cdef216de" providerId="ADAL" clId="{8828B07D-690C-4631-80EC-ACA5F286CD88}" dt="2026-03-14T21:36:31.893" v="764" actId="478"/>
          <ac:graphicFrameMkLst>
            <pc:docMk/>
            <pc:sldMk cId="314189898" sldId="702"/>
            <ac:graphicFrameMk id="3074" creationId="{00000000-0000-0000-0000-000000000000}"/>
          </ac:graphicFrameMkLst>
        </pc:graphicFrameChg>
      </pc:sldChg>
      <pc:sldChg chg="modSp add modAnim">
        <pc:chgData name="Wittman, Barry" userId="bff186cd-6ce8-41ba-8e8c-e85cdef216de" providerId="ADAL" clId="{8828B07D-690C-4631-80EC-ACA5F286CD88}" dt="2026-03-14T21:38:13.730" v="822"/>
        <pc:sldMkLst>
          <pc:docMk/>
          <pc:sldMk cId="2548689686" sldId="703"/>
        </pc:sldMkLst>
        <pc:spChg chg="mod">
          <ac:chgData name="Wittman, Barry" userId="bff186cd-6ce8-41ba-8e8c-e85cdef216de" providerId="ADAL" clId="{8828B07D-690C-4631-80EC-ACA5F286CD88}" dt="2026-03-14T21:38:13.730" v="822"/>
          <ac:spMkLst>
            <pc:docMk/>
            <pc:sldMk cId="2548689686" sldId="703"/>
            <ac:spMk id="3" creationId="{00000000-0000-0000-0000-000000000000}"/>
          </ac:spMkLst>
        </pc:spChg>
        <pc:spChg chg="mod">
          <ac:chgData name="Wittman, Barry" userId="bff186cd-6ce8-41ba-8e8c-e85cdef216de" providerId="ADAL" clId="{8828B07D-690C-4631-80EC-ACA5F286CD88}" dt="2026-03-14T21:37:03.083" v="774" actId="20577"/>
          <ac:spMkLst>
            <pc:docMk/>
            <pc:sldMk cId="2548689686" sldId="703"/>
            <ac:spMk id="10" creationId="{00000000-0000-0000-0000-000000000000}"/>
          </ac:spMkLst>
        </pc:spChg>
        <pc:spChg chg="mod">
          <ac:chgData name="Wittman, Barry" userId="bff186cd-6ce8-41ba-8e8c-e85cdef216de" providerId="ADAL" clId="{8828B07D-690C-4631-80EC-ACA5F286CD88}" dt="2026-03-14T21:37:18.918" v="789" actId="20577"/>
          <ac:spMkLst>
            <pc:docMk/>
            <pc:sldMk cId="2548689686" sldId="703"/>
            <ac:spMk id="11" creationId="{00000000-0000-0000-0000-000000000000}"/>
          </ac:spMkLst>
        </pc:spChg>
        <pc:spChg chg="mod">
          <ac:chgData name="Wittman, Barry" userId="bff186cd-6ce8-41ba-8e8c-e85cdef216de" providerId="ADAL" clId="{8828B07D-690C-4631-80EC-ACA5F286CD88}" dt="2026-03-14T21:37:08.738" v="779" actId="20577"/>
          <ac:spMkLst>
            <pc:docMk/>
            <pc:sldMk cId="2548689686" sldId="703"/>
            <ac:spMk id="12" creationId="{00000000-0000-0000-0000-000000000000}"/>
          </ac:spMkLst>
        </pc:spChg>
        <pc:spChg chg="mod">
          <ac:chgData name="Wittman, Barry" userId="bff186cd-6ce8-41ba-8e8c-e85cdef216de" providerId="ADAL" clId="{8828B07D-690C-4631-80EC-ACA5F286CD88}" dt="2026-03-14T21:37:13.990" v="784" actId="20577"/>
          <ac:spMkLst>
            <pc:docMk/>
            <pc:sldMk cId="2548689686" sldId="703"/>
            <ac:spMk id="17" creationId="{00000000-0000-0000-0000-000000000000}"/>
          </ac:spMkLst>
        </pc:spChg>
        <pc:grpChg chg="mod">
          <ac:chgData name="Wittman, Barry" userId="bff186cd-6ce8-41ba-8e8c-e85cdef216de" providerId="ADAL" clId="{8828B07D-690C-4631-80EC-ACA5F286CD88}" dt="2026-03-14T21:37:25.744" v="792" actId="404"/>
          <ac:grpSpMkLst>
            <pc:docMk/>
            <pc:sldMk cId="2548689686" sldId="703"/>
            <ac:grpSpMk id="45" creationId="{00000000-0000-0000-0000-000000000000}"/>
          </ac:grpSpMkLst>
        </pc:grpChg>
      </pc:sldChg>
      <pc:sldChg chg="del">
        <pc:chgData name="Wittman, Barry" userId="bff186cd-6ce8-41ba-8e8c-e85cdef216de" providerId="ADAL" clId="{8828B07D-690C-4631-80EC-ACA5F286CD88}" dt="2026-03-14T21:15:46.197" v="129" actId="2696"/>
        <pc:sldMkLst>
          <pc:docMk/>
          <pc:sldMk cId="1756066957" sldId="704"/>
        </pc:sldMkLst>
      </pc:sldChg>
      <pc:sldChg chg="addSp delSp modSp add delAnim modAnim">
        <pc:chgData name="Wittman, Barry" userId="bff186cd-6ce8-41ba-8e8c-e85cdef216de" providerId="ADAL" clId="{8828B07D-690C-4631-80EC-ACA5F286CD88}" dt="2026-03-14T21:39:52.585" v="875"/>
        <pc:sldMkLst>
          <pc:docMk/>
          <pc:sldMk cId="2172858939" sldId="704"/>
        </pc:sldMkLst>
        <pc:spChg chg="mod">
          <ac:chgData name="Wittman, Barry" userId="bff186cd-6ce8-41ba-8e8c-e85cdef216de" providerId="ADAL" clId="{8828B07D-690C-4631-80EC-ACA5F286CD88}" dt="2026-03-14T21:39:47.346" v="874"/>
          <ac:spMkLst>
            <pc:docMk/>
            <pc:sldMk cId="2172858939" sldId="704"/>
            <ac:spMk id="3" creationId="{00000000-0000-0000-0000-000000000000}"/>
          </ac:spMkLst>
        </pc:spChg>
        <pc:spChg chg="add del mod">
          <ac:chgData name="Wittman, Barry" userId="bff186cd-6ce8-41ba-8e8c-e85cdef216de" providerId="ADAL" clId="{8828B07D-690C-4631-80EC-ACA5F286CD88}" dt="2026-03-14T21:38:42.449" v="830" actId="478"/>
          <ac:spMkLst>
            <pc:docMk/>
            <pc:sldMk cId="2172858939" sldId="704"/>
            <ac:spMk id="4098" creationId="{00000000-0000-0000-0000-000000000000}"/>
          </ac:spMkLst>
        </pc:spChg>
        <pc:graphicFrameChg chg="del mod replId">
          <ac:chgData name="Wittman, Barry" userId="bff186cd-6ce8-41ba-8e8c-e85cdef216de" providerId="ADAL" clId="{8828B07D-690C-4631-80EC-ACA5F286CD88}" dt="2026-03-14T21:38:35.207" v="828"/>
          <ac:graphicFrameMkLst>
            <pc:docMk/>
            <pc:sldMk cId="2172858939" sldId="704"/>
            <ac:graphicFrameMk id="4" creationId="{00000000-0000-0000-0000-000000000000}"/>
          </ac:graphicFrameMkLst>
        </pc:graphicFrameChg>
      </pc:sldChg>
      <pc:sldChg chg="del">
        <pc:chgData name="Wittman, Barry" userId="bff186cd-6ce8-41ba-8e8c-e85cdef216de" providerId="ADAL" clId="{8828B07D-690C-4631-80EC-ACA5F286CD88}" dt="2026-03-14T21:15:46.197" v="130" actId="2696"/>
        <pc:sldMkLst>
          <pc:docMk/>
          <pc:sldMk cId="909181197" sldId="705"/>
        </pc:sldMkLst>
      </pc:sldChg>
      <pc:sldChg chg="addSp delSp modSp add">
        <pc:chgData name="Wittman, Barry" userId="bff186cd-6ce8-41ba-8e8c-e85cdef216de" providerId="ADAL" clId="{8828B07D-690C-4631-80EC-ACA5F286CD88}" dt="2026-03-14T21:40:35.529" v="888" actId="20577"/>
        <pc:sldMkLst>
          <pc:docMk/>
          <pc:sldMk cId="3534431248" sldId="705"/>
        </pc:sldMkLst>
        <pc:spChg chg="mod">
          <ac:chgData name="Wittman, Barry" userId="bff186cd-6ce8-41ba-8e8c-e85cdef216de" providerId="ADAL" clId="{8828B07D-690C-4631-80EC-ACA5F286CD88}" dt="2026-03-14T21:40:35.529" v="888" actId="20577"/>
          <ac:spMkLst>
            <pc:docMk/>
            <pc:sldMk cId="3534431248" sldId="705"/>
            <ac:spMk id="3" creationId="{00000000-0000-0000-0000-000000000000}"/>
          </ac:spMkLst>
        </pc:spChg>
        <pc:spChg chg="add del mod">
          <ac:chgData name="Wittman, Barry" userId="bff186cd-6ce8-41ba-8e8c-e85cdef216de" providerId="ADAL" clId="{8828B07D-690C-4631-80EC-ACA5F286CD88}" dt="2026-03-14T21:40:22.342" v="884" actId="478"/>
          <ac:spMkLst>
            <pc:docMk/>
            <pc:sldMk cId="3534431248" sldId="705"/>
            <ac:spMk id="4" creationId="{00000000-0000-0000-0000-000000000000}"/>
          </ac:spMkLst>
        </pc:spChg>
        <pc:graphicFrameChg chg="del mod replId">
          <ac:chgData name="Wittman, Barry" userId="bff186cd-6ce8-41ba-8e8c-e85cdef216de" providerId="ADAL" clId="{8828B07D-690C-4631-80EC-ACA5F286CD88}" dt="2026-03-14T21:40:13.304" v="880"/>
          <ac:graphicFrameMkLst>
            <pc:docMk/>
            <pc:sldMk cId="3534431248" sldId="705"/>
            <ac:graphicFrameMk id="5" creationId="{00000000-0000-0000-0000-000000000000}"/>
          </ac:graphicFrameMkLst>
        </pc:graphicFrameChg>
      </pc:sldChg>
      <pc:sldChg chg="del">
        <pc:chgData name="Wittman, Barry" userId="bff186cd-6ce8-41ba-8e8c-e85cdef216de" providerId="ADAL" clId="{8828B07D-690C-4631-80EC-ACA5F286CD88}" dt="2026-03-14T21:15:46.322" v="131" actId="2696"/>
        <pc:sldMkLst>
          <pc:docMk/>
          <pc:sldMk cId="247136031" sldId="706"/>
        </pc:sldMkLst>
      </pc:sldChg>
      <pc:sldChg chg="modSp add modAnim">
        <pc:chgData name="Wittman, Barry" userId="bff186cd-6ce8-41ba-8e8c-e85cdef216de" providerId="ADAL" clId="{8828B07D-690C-4631-80EC-ACA5F286CD88}" dt="2026-03-14T21:42:42.198" v="963"/>
        <pc:sldMkLst>
          <pc:docMk/>
          <pc:sldMk cId="1819483371" sldId="706"/>
        </pc:sldMkLst>
        <pc:spChg chg="mod">
          <ac:chgData name="Wittman, Barry" userId="bff186cd-6ce8-41ba-8e8c-e85cdef216de" providerId="ADAL" clId="{8828B07D-690C-4631-80EC-ACA5F286CD88}" dt="2026-03-14T21:16:41.896" v="160" actId="27636"/>
          <ac:spMkLst>
            <pc:docMk/>
            <pc:sldMk cId="1819483371" sldId="706"/>
            <ac:spMk id="2" creationId="{00000000-0000-0000-0000-000000000000}"/>
          </ac:spMkLst>
        </pc:spChg>
        <pc:spChg chg="mod">
          <ac:chgData name="Wittman, Barry" userId="bff186cd-6ce8-41ba-8e8c-e85cdef216de" providerId="ADAL" clId="{8828B07D-690C-4631-80EC-ACA5F286CD88}" dt="2026-03-14T21:42:37.190" v="962" actId="20577"/>
          <ac:spMkLst>
            <pc:docMk/>
            <pc:sldMk cId="1819483371" sldId="706"/>
            <ac:spMk id="3" creationId="{00000000-0000-0000-0000-000000000000}"/>
          </ac:spMkLst>
        </pc:spChg>
      </pc:sldChg>
      <pc:sldChg chg="addSp delSp modSp add delAnim modAnim">
        <pc:chgData name="Wittman, Barry" userId="bff186cd-6ce8-41ba-8e8c-e85cdef216de" providerId="ADAL" clId="{8828B07D-690C-4631-80EC-ACA5F286CD88}" dt="2026-03-14T21:43:43.142" v="994"/>
        <pc:sldMkLst>
          <pc:docMk/>
          <pc:sldMk cId="1480723774" sldId="707"/>
        </pc:sldMkLst>
        <pc:spChg chg="mod">
          <ac:chgData name="Wittman, Barry" userId="bff186cd-6ce8-41ba-8e8c-e85cdef216de" providerId="ADAL" clId="{8828B07D-690C-4631-80EC-ACA5F286CD88}" dt="2026-03-14T21:43:37.848" v="993" actId="20577"/>
          <ac:spMkLst>
            <pc:docMk/>
            <pc:sldMk cId="1480723774" sldId="707"/>
            <ac:spMk id="3" creationId="{00000000-0000-0000-0000-000000000000}"/>
          </ac:spMkLst>
        </pc:spChg>
        <pc:spChg chg="add del mod">
          <ac:chgData name="Wittman, Barry" userId="bff186cd-6ce8-41ba-8e8c-e85cdef216de" providerId="ADAL" clId="{8828B07D-690C-4631-80EC-ACA5F286CD88}" dt="2026-03-14T21:43:05.117" v="967" actId="478"/>
          <ac:spMkLst>
            <pc:docMk/>
            <pc:sldMk cId="1480723774" sldId="707"/>
            <ac:spMk id="4" creationId="{00000000-0000-0000-0000-000000000000}"/>
          </ac:spMkLst>
        </pc:spChg>
        <pc:graphicFrameChg chg="del mod replId">
          <ac:chgData name="Wittman, Barry" userId="bff186cd-6ce8-41ba-8e8c-e85cdef216de" providerId="ADAL" clId="{8828B07D-690C-4631-80EC-ACA5F286CD88}" dt="2026-03-14T21:43:00.061" v="965"/>
          <ac:graphicFrameMkLst>
            <pc:docMk/>
            <pc:sldMk cId="1480723774" sldId="707"/>
            <ac:graphicFrameMk id="5" creationId="{00000000-0000-0000-0000-000000000000}"/>
          </ac:graphicFrameMkLst>
        </pc:graphicFrameChg>
      </pc:sldChg>
      <pc:sldChg chg="del">
        <pc:chgData name="Wittman, Barry" userId="bff186cd-6ce8-41ba-8e8c-e85cdef216de" providerId="ADAL" clId="{8828B07D-690C-4631-80EC-ACA5F286CD88}" dt="2026-03-14T21:15:46.416" v="132" actId="2696"/>
        <pc:sldMkLst>
          <pc:docMk/>
          <pc:sldMk cId="2756455322" sldId="707"/>
        </pc:sldMkLst>
      </pc:sldChg>
      <pc:sldChg chg="del">
        <pc:chgData name="Wittman, Barry" userId="bff186cd-6ce8-41ba-8e8c-e85cdef216de" providerId="ADAL" clId="{8828B07D-690C-4631-80EC-ACA5F286CD88}" dt="2026-03-14T21:15:46.416" v="133" actId="2696"/>
        <pc:sldMkLst>
          <pc:docMk/>
          <pc:sldMk cId="12895129" sldId="708"/>
        </pc:sldMkLst>
      </pc:sldChg>
      <pc:sldChg chg="modSp add">
        <pc:chgData name="Wittman, Barry" userId="bff186cd-6ce8-41ba-8e8c-e85cdef216de" providerId="ADAL" clId="{8828B07D-690C-4631-80EC-ACA5F286CD88}" dt="2026-03-14T21:44:23.689" v="1001"/>
        <pc:sldMkLst>
          <pc:docMk/>
          <pc:sldMk cId="2637828446" sldId="708"/>
        </pc:sldMkLst>
        <pc:spChg chg="mod">
          <ac:chgData name="Wittman, Barry" userId="bff186cd-6ce8-41ba-8e8c-e85cdef216de" providerId="ADAL" clId="{8828B07D-690C-4631-80EC-ACA5F286CD88}" dt="2026-03-14T21:44:23.689" v="1001"/>
          <ac:spMkLst>
            <pc:docMk/>
            <pc:sldMk cId="2637828446" sldId="708"/>
            <ac:spMk id="3" creationId="{00000000-0000-0000-0000-000000000000}"/>
          </ac:spMkLst>
        </pc:spChg>
      </pc:sldChg>
      <pc:sldChg chg="del">
        <pc:chgData name="Wittman, Barry" userId="bff186cd-6ce8-41ba-8e8c-e85cdef216de" providerId="ADAL" clId="{8828B07D-690C-4631-80EC-ACA5F286CD88}" dt="2026-03-14T21:15:46.416" v="134" actId="2696"/>
        <pc:sldMkLst>
          <pc:docMk/>
          <pc:sldMk cId="1028288137" sldId="709"/>
        </pc:sldMkLst>
      </pc:sldChg>
      <pc:sldChg chg="add">
        <pc:chgData name="Wittman, Barry" userId="bff186cd-6ce8-41ba-8e8c-e85cdef216de" providerId="ADAL" clId="{8828B07D-690C-4631-80EC-ACA5F286CD88}" dt="2026-03-14T21:16:41.642" v="151"/>
        <pc:sldMkLst>
          <pc:docMk/>
          <pc:sldMk cId="3886102868" sldId="709"/>
        </pc:sldMkLst>
      </pc:sldChg>
      <pc:sldChg chg="modSp modAnim">
        <pc:chgData name="Wittman, Barry" userId="bff186cd-6ce8-41ba-8e8c-e85cdef216de" providerId="ADAL" clId="{8828B07D-690C-4631-80EC-ACA5F286CD88}" dt="2026-03-14T21:50:57.866" v="1119" actId="20577"/>
        <pc:sldMkLst>
          <pc:docMk/>
          <pc:sldMk cId="2604824229" sldId="710"/>
        </pc:sldMkLst>
        <pc:spChg chg="mod">
          <ac:chgData name="Wittman, Barry" userId="bff186cd-6ce8-41ba-8e8c-e85cdef216de" providerId="ADAL" clId="{8828B07D-690C-4631-80EC-ACA5F286CD88}" dt="2026-03-14T21:50:57.866" v="1119" actId="20577"/>
          <ac:spMkLst>
            <pc:docMk/>
            <pc:sldMk cId="2604824229" sldId="710"/>
            <ac:spMk id="5" creationId="{C25D905A-F411-457A-BA23-5F8FE0AC44DA}"/>
          </ac:spMkLst>
        </pc:spChg>
      </pc:sldChg>
      <pc:sldChg chg="modSp add ord">
        <pc:chgData name="Wittman, Barry" userId="bff186cd-6ce8-41ba-8e8c-e85cdef216de" providerId="ADAL" clId="{8828B07D-690C-4631-80EC-ACA5F286CD88}" dt="2026-03-14T21:18:43.477" v="235" actId="20577"/>
        <pc:sldMkLst>
          <pc:docMk/>
          <pc:sldMk cId="1241407990" sldId="711"/>
        </pc:sldMkLst>
        <pc:spChg chg="mod">
          <ac:chgData name="Wittman, Barry" userId="bff186cd-6ce8-41ba-8e8c-e85cdef216de" providerId="ADAL" clId="{8828B07D-690C-4631-80EC-ACA5F286CD88}" dt="2026-03-14T21:18:37.781" v="207" actId="20577"/>
          <ac:spMkLst>
            <pc:docMk/>
            <pc:sldMk cId="1241407990" sldId="711"/>
            <ac:spMk id="2" creationId="{80DACF24-A3F2-43D5-9294-CF6D25DC95FE}"/>
          </ac:spMkLst>
        </pc:spChg>
        <pc:spChg chg="mod">
          <ac:chgData name="Wittman, Barry" userId="bff186cd-6ce8-41ba-8e8c-e85cdef216de" providerId="ADAL" clId="{8828B07D-690C-4631-80EC-ACA5F286CD88}" dt="2026-03-14T21:18:43.477" v="235" actId="20577"/>
          <ac:spMkLst>
            <pc:docMk/>
            <pc:sldMk cId="1241407990" sldId="711"/>
            <ac:spMk id="3" creationId="{67CBDCD8-9B06-4184-861B-AA6CBBC26E85}"/>
          </ac:spMkLst>
        </pc:spChg>
      </pc:sldChg>
    </pc:docChg>
  </pc:docChgLst>
  <pc:docChgLst>
    <pc:chgData name="Wittman, Barry" userId="bff186cd-6ce8-41ba-8e8c-e85cdef216de" providerId="ADAL" clId="{62D27B2C-8304-4490-8D47-9853EB30F051}"/>
    <pc:docChg chg="modSld">
      <pc:chgData name="Wittman, Barry" userId="bff186cd-6ce8-41ba-8e8c-e85cdef216de" providerId="ADAL" clId="{62D27B2C-8304-4490-8D47-9853EB30F051}" dt="2026-01-23T14:05:25.927" v="0" actId="6549"/>
      <pc:docMkLst>
        <pc:docMk/>
      </pc:docMkLst>
      <pc:sldChg chg="modSp modAnim">
        <pc:chgData name="Wittman, Barry" userId="bff186cd-6ce8-41ba-8e8c-e85cdef216de" providerId="ADAL" clId="{62D27B2C-8304-4490-8D47-9853EB30F051}" dt="2026-01-23T14:05:25.927" v="0" actId="6549"/>
        <pc:sldMkLst>
          <pc:docMk/>
          <pc:sldMk cId="0" sldId="313"/>
        </pc:sldMkLst>
        <pc:spChg chg="mod">
          <ac:chgData name="Wittman, Barry" userId="bff186cd-6ce8-41ba-8e8c-e85cdef216de" providerId="ADAL" clId="{62D27B2C-8304-4490-8D47-9853EB30F051}" dt="2026-01-23T14:05:25.927" v="0" actId="6549"/>
          <ac:spMkLst>
            <pc:docMk/>
            <pc:sldMk cId="0" sldId="313"/>
            <ac:spMk id="3" creationId="{00000000-0000-0000-0000-000000000000}"/>
          </ac:spMkLst>
        </pc:spChg>
      </pc:sldChg>
    </pc:docChg>
  </pc:docChgLst>
  <pc:docChgLst>
    <pc:chgData name="Wittman, Barry" userId="bff186cd-6ce8-41ba-8e8c-e85cdef216de" providerId="ADAL" clId="{2448C1A6-9CB1-46F6-8BD4-46E1D129AF2D}"/>
    <pc:docChg chg="custSel modSld">
      <pc:chgData name="Wittman, Barry" userId="bff186cd-6ce8-41ba-8e8c-e85cdef216de" providerId="ADAL" clId="{2448C1A6-9CB1-46F6-8BD4-46E1D129AF2D}" dt="2026-02-04T18:55:24.226" v="1026" actId="113"/>
      <pc:docMkLst>
        <pc:docMk/>
      </pc:docMkLst>
      <pc:sldChg chg="modSp modAnim">
        <pc:chgData name="Wittman, Barry" userId="bff186cd-6ce8-41ba-8e8c-e85cdef216de" providerId="ADAL" clId="{2448C1A6-9CB1-46F6-8BD4-46E1D129AF2D}" dt="2026-02-04T18:55:24.226" v="1026" actId="113"/>
        <pc:sldMkLst>
          <pc:docMk/>
          <pc:sldMk cId="0" sldId="297"/>
        </pc:sldMkLst>
        <pc:spChg chg="mod">
          <ac:chgData name="Wittman, Barry" userId="bff186cd-6ce8-41ba-8e8c-e85cdef216de" providerId="ADAL" clId="{2448C1A6-9CB1-46F6-8BD4-46E1D129AF2D}" dt="2026-02-04T18:55:24.226" v="1026" actId="113"/>
          <ac:spMkLst>
            <pc:docMk/>
            <pc:sldMk cId="0" sldId="297"/>
            <ac:spMk id="5" creationId="{00000000-0000-0000-0000-000000000000}"/>
          </ac:spMkLst>
        </pc:spChg>
      </pc:sldChg>
      <pc:sldChg chg="modSp modAnim">
        <pc:chgData name="Wittman, Barry" userId="bff186cd-6ce8-41ba-8e8c-e85cdef216de" providerId="ADAL" clId="{2448C1A6-9CB1-46F6-8BD4-46E1D129AF2D}" dt="2026-02-04T18:55:06.600" v="1000" actId="6549"/>
        <pc:sldMkLst>
          <pc:docMk/>
          <pc:sldMk cId="0" sldId="298"/>
        </pc:sldMkLst>
        <pc:spChg chg="mod">
          <ac:chgData name="Wittman, Barry" userId="bff186cd-6ce8-41ba-8e8c-e85cdef216de" providerId="ADAL" clId="{2448C1A6-9CB1-46F6-8BD4-46E1D129AF2D}" dt="2026-02-04T18:55:06.600" v="1000" actId="6549"/>
          <ac:spMkLst>
            <pc:docMk/>
            <pc:sldMk cId="0" sldId="298"/>
            <ac:spMk id="3" creationId="{00000000-0000-0000-0000-000000000000}"/>
          </ac:spMkLst>
        </pc:spChg>
      </pc:sldChg>
    </pc:docChg>
  </pc:docChgLst>
  <pc:docChgLst>
    <pc:chgData name="Wittman, Barry" userId="bff186cd-6ce8-41ba-8e8c-e85cdef216de" providerId="ADAL" clId="{6B81FCC9-EF7B-48B6-89E6-C3408D281F12}"/>
    <pc:docChg chg="undo custSel addSld delSld modSld">
      <pc:chgData name="Wittman, Barry" userId="bff186cd-6ce8-41ba-8e8c-e85cdef216de" providerId="ADAL" clId="{6B81FCC9-EF7B-48B6-89E6-C3408D281F12}" dt="2026-01-28T21:27:39.360" v="347"/>
      <pc:docMkLst>
        <pc:docMk/>
      </pc:docMkLst>
      <pc:sldChg chg="modSp">
        <pc:chgData name="Wittman, Barry" userId="bff186cd-6ce8-41ba-8e8c-e85cdef216de" providerId="ADAL" clId="{6B81FCC9-EF7B-48B6-89E6-C3408D281F12}" dt="2026-01-28T20:43:12.083" v="1" actId="20577"/>
        <pc:sldMkLst>
          <pc:docMk/>
          <pc:sldMk cId="0" sldId="256"/>
        </pc:sldMkLst>
        <pc:spChg chg="mod">
          <ac:chgData name="Wittman, Barry" userId="bff186cd-6ce8-41ba-8e8c-e85cdef216de" providerId="ADAL" clId="{6B81FCC9-EF7B-48B6-89E6-C3408D281F12}" dt="2026-01-28T20:43:12.083" v="1" actId="20577"/>
          <ac:spMkLst>
            <pc:docMk/>
            <pc:sldMk cId="0" sldId="256"/>
            <ac:spMk id="3" creationId="{00000000-0000-0000-0000-000000000000}"/>
          </ac:spMkLst>
        </pc:spChg>
      </pc:sldChg>
      <pc:sldChg chg="modSp modAnim">
        <pc:chgData name="Wittman, Barry" userId="bff186cd-6ce8-41ba-8e8c-e85cdef216de" providerId="ADAL" clId="{6B81FCC9-EF7B-48B6-89E6-C3408D281F12}" dt="2026-01-28T21:02:02.989" v="143" actId="20577"/>
        <pc:sldMkLst>
          <pc:docMk/>
          <pc:sldMk cId="0" sldId="297"/>
        </pc:sldMkLst>
        <pc:spChg chg="mod">
          <ac:chgData name="Wittman, Barry" userId="bff186cd-6ce8-41ba-8e8c-e85cdef216de" providerId="ADAL" clId="{6B81FCC9-EF7B-48B6-89E6-C3408D281F12}" dt="2026-01-28T21:02:02.989" v="143" actId="20577"/>
          <ac:spMkLst>
            <pc:docMk/>
            <pc:sldMk cId="0" sldId="297"/>
            <ac:spMk id="5" creationId="{00000000-0000-0000-0000-000000000000}"/>
          </ac:spMkLst>
        </pc:spChg>
      </pc:sldChg>
      <pc:sldChg chg="modSp modAnim">
        <pc:chgData name="Wittman, Barry" userId="bff186cd-6ce8-41ba-8e8c-e85cdef216de" providerId="ADAL" clId="{6B81FCC9-EF7B-48B6-89E6-C3408D281F12}" dt="2026-01-28T21:27:39.360" v="347"/>
        <pc:sldMkLst>
          <pc:docMk/>
          <pc:sldMk cId="0" sldId="298"/>
        </pc:sldMkLst>
        <pc:spChg chg="mod">
          <ac:chgData name="Wittman, Barry" userId="bff186cd-6ce8-41ba-8e8c-e85cdef216de" providerId="ADAL" clId="{6B81FCC9-EF7B-48B6-89E6-C3408D281F12}" dt="2026-01-28T21:27:39.360" v="347"/>
          <ac:spMkLst>
            <pc:docMk/>
            <pc:sldMk cId="0" sldId="298"/>
            <ac:spMk id="3" creationId="{00000000-0000-0000-0000-000000000000}"/>
          </ac:spMkLst>
        </pc:spChg>
      </pc:sldChg>
    </pc:docChg>
  </pc:docChgLst>
  <pc:docChgLst>
    <pc:chgData name="Wittman, Barry" userId="bff186cd-6ce8-41ba-8e8c-e85cdef216de" providerId="ADAL" clId="{22F31E92-4A9D-4F90-BD05-0310E5B82914}"/>
    <pc:docChg chg="custSel addSld delSld modSld">
      <pc:chgData name="Wittman, Barry" userId="bff186cd-6ce8-41ba-8e8c-e85cdef216de" providerId="ADAL" clId="{22F31E92-4A9D-4F90-BD05-0310E5B82914}" dt="2026-02-24T19:38:21.651" v="446" actId="20577"/>
      <pc:docMkLst>
        <pc:docMk/>
      </pc:docMkLst>
      <pc:sldChg chg="modSp">
        <pc:chgData name="Wittman, Barry" userId="bff186cd-6ce8-41ba-8e8c-e85cdef216de" providerId="ADAL" clId="{22F31E92-4A9D-4F90-BD05-0310E5B82914}" dt="2026-02-24T19:38:21.651" v="446" actId="20577"/>
        <pc:sldMkLst>
          <pc:docMk/>
          <pc:sldMk cId="0" sldId="256"/>
        </pc:sldMkLst>
        <pc:spChg chg="mod">
          <ac:chgData name="Wittman, Barry" userId="bff186cd-6ce8-41ba-8e8c-e85cdef216de" providerId="ADAL" clId="{22F31E92-4A9D-4F90-BD05-0310E5B82914}" dt="2026-02-24T19:38:21.651" v="446" actId="20577"/>
          <ac:spMkLst>
            <pc:docMk/>
            <pc:sldMk cId="0" sldId="256"/>
            <ac:spMk id="3" creationId="{00000000-0000-0000-0000-000000000000}"/>
          </ac:spMkLst>
        </pc:spChg>
      </pc:sldChg>
      <pc:sldChg chg="modSp modAnim">
        <pc:chgData name="Wittman, Barry" userId="bff186cd-6ce8-41ba-8e8c-e85cdef216de" providerId="ADAL" clId="{22F31E92-4A9D-4F90-BD05-0310E5B82914}" dt="2026-02-24T19:20:31.434" v="286" actId="6549"/>
        <pc:sldMkLst>
          <pc:docMk/>
          <pc:sldMk cId="0" sldId="297"/>
        </pc:sldMkLst>
        <pc:spChg chg="mod">
          <ac:chgData name="Wittman, Barry" userId="bff186cd-6ce8-41ba-8e8c-e85cdef216de" providerId="ADAL" clId="{22F31E92-4A9D-4F90-BD05-0310E5B82914}" dt="2026-02-24T19:20:31.434" v="286" actId="6549"/>
          <ac:spMkLst>
            <pc:docMk/>
            <pc:sldMk cId="0" sldId="297"/>
            <ac:spMk id="5" creationId="{00000000-0000-0000-0000-000000000000}"/>
          </ac:spMkLst>
        </pc:spChg>
      </pc:sldChg>
      <pc:sldChg chg="modSp modAnim">
        <pc:chgData name="Wittman, Barry" userId="bff186cd-6ce8-41ba-8e8c-e85cdef216de" providerId="ADAL" clId="{22F31E92-4A9D-4F90-BD05-0310E5B82914}" dt="2026-02-24T19:19:38.733" v="263" actId="6549"/>
        <pc:sldMkLst>
          <pc:docMk/>
          <pc:sldMk cId="0" sldId="298"/>
        </pc:sldMkLst>
        <pc:spChg chg="mod">
          <ac:chgData name="Wittman, Barry" userId="bff186cd-6ce8-41ba-8e8c-e85cdef216de" providerId="ADAL" clId="{22F31E92-4A9D-4F90-BD05-0310E5B82914}" dt="2026-02-24T19:19:38.733" v="263" actId="6549"/>
          <ac:spMkLst>
            <pc:docMk/>
            <pc:sldMk cId="0" sldId="298"/>
            <ac:spMk id="3" creationId="{00000000-0000-0000-0000-000000000000}"/>
          </ac:spMkLst>
        </pc:spChg>
      </pc:sldChg>
      <pc:sldChg chg="modSp">
        <pc:chgData name="Wittman, Barry" userId="bff186cd-6ce8-41ba-8e8c-e85cdef216de" providerId="ADAL" clId="{22F31E92-4A9D-4F90-BD05-0310E5B82914}" dt="2026-02-24T19:19:51.580" v="267" actId="20577"/>
        <pc:sldMkLst>
          <pc:docMk/>
          <pc:sldMk cId="3687201430" sldId="403"/>
        </pc:sldMkLst>
        <pc:spChg chg="mod">
          <ac:chgData name="Wittman, Barry" userId="bff186cd-6ce8-41ba-8e8c-e85cdef216de" providerId="ADAL" clId="{22F31E92-4A9D-4F90-BD05-0310E5B82914}" dt="2026-02-24T19:19:51.580" v="267" actId="20577"/>
          <ac:spMkLst>
            <pc:docMk/>
            <pc:sldMk cId="3687201430" sldId="403"/>
            <ac:spMk id="2" creationId="{00000000-0000-0000-0000-000000000000}"/>
          </ac:spMkLst>
        </pc:spChg>
      </pc:sldChg>
    </pc:docChg>
  </pc:docChgLst>
  <pc:docChgLst>
    <pc:chgData name="Wittman, Barry" userId="bff186cd-6ce8-41ba-8e8c-e85cdef216de" providerId="ADAL" clId="{9A9F1373-88D9-4977-B7C6-D1F482155040}"/>
    <pc:docChg chg="custSel addSld delSld modSld">
      <pc:chgData name="Wittman, Barry" userId="bff186cd-6ce8-41ba-8e8c-e85cdef216de" providerId="ADAL" clId="{9A9F1373-88D9-4977-B7C6-D1F482155040}" dt="2026-02-04T18:13:00.474" v="73" actId="113"/>
      <pc:docMkLst>
        <pc:docMk/>
      </pc:docMkLst>
      <pc:sldChg chg="modSp">
        <pc:chgData name="Wittman, Barry" userId="bff186cd-6ce8-41ba-8e8c-e85cdef216de" providerId="ADAL" clId="{9A9F1373-88D9-4977-B7C6-D1F482155040}" dt="2026-02-04T18:07:21.661" v="5" actId="20577"/>
        <pc:sldMkLst>
          <pc:docMk/>
          <pc:sldMk cId="0" sldId="256"/>
        </pc:sldMkLst>
        <pc:spChg chg="mod">
          <ac:chgData name="Wittman, Barry" userId="bff186cd-6ce8-41ba-8e8c-e85cdef216de" providerId="ADAL" clId="{9A9F1373-88D9-4977-B7C6-D1F482155040}" dt="2026-02-04T18:07:21.661" v="5" actId="20577"/>
          <ac:spMkLst>
            <pc:docMk/>
            <pc:sldMk cId="0" sldId="256"/>
            <ac:spMk id="3" creationId="{00000000-0000-0000-0000-000000000000}"/>
          </ac:spMkLst>
        </pc:spChg>
      </pc:sldChg>
      <pc:sldChg chg="modSp modAnim">
        <pc:chgData name="Wittman, Barry" userId="bff186cd-6ce8-41ba-8e8c-e85cdef216de" providerId="ADAL" clId="{9A9F1373-88D9-4977-B7C6-D1F482155040}" dt="2026-02-04T18:07:32.551" v="28" actId="20577"/>
        <pc:sldMkLst>
          <pc:docMk/>
          <pc:sldMk cId="0" sldId="313"/>
        </pc:sldMkLst>
        <pc:spChg chg="mod">
          <ac:chgData name="Wittman, Barry" userId="bff186cd-6ce8-41ba-8e8c-e85cdef216de" providerId="ADAL" clId="{9A9F1373-88D9-4977-B7C6-D1F482155040}" dt="2026-02-04T18:07:32.551" v="28" actId="20577"/>
          <ac:spMkLst>
            <pc:docMk/>
            <pc:sldMk cId="0" sldId="313"/>
            <ac:spMk id="3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57FE8EF-7E1D-4CC2-BD9F-B1936C0AC818}" type="datetimeFigureOut">
              <a:rPr lang="en-US" smtClean="0"/>
              <a:pPr/>
              <a:t>3/19/2026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1068796-915B-4F4F-972A-93A5DBC2787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0064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1" y="0"/>
            <a:ext cx="12191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3355848"/>
            <a:ext cx="107696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1828800"/>
            <a:ext cx="107696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3/19/2026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12192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3/19/2026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8798560" y="0"/>
            <a:ext cx="6096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8" name="Rectangle 7"/>
          <p:cNvSpPr/>
          <p:nvPr/>
        </p:nvSpPr>
        <p:spPr bwMode="ltGray">
          <a:xfrm>
            <a:off x="8863584" y="0"/>
            <a:ext cx="33528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274641"/>
            <a:ext cx="25400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304801"/>
            <a:ext cx="80264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3/19/2026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520796" y="6377460"/>
            <a:ext cx="5115205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55448"/>
            <a:ext cx="10972800" cy="1252728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3/19/2026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12192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12192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9744" y="118872"/>
            <a:ext cx="10684256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87552" y="1828800"/>
            <a:ext cx="10696448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3/19/2026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773936"/>
            <a:ext cx="53848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773936"/>
            <a:ext cx="53848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3/19/2026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98988"/>
            <a:ext cx="5386917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449512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698988"/>
            <a:ext cx="5389033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449512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3/19/2026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3/19/2026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3/19/2026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784" y="152400"/>
            <a:ext cx="3364992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25837" y="1743134"/>
            <a:ext cx="7894188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784" y="1730018"/>
            <a:ext cx="329184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3/19/2026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3807649" y="0"/>
            <a:ext cx="6096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9" name="Rectangle 8"/>
          <p:cNvSpPr/>
          <p:nvPr/>
        </p:nvSpPr>
        <p:spPr bwMode="invGray">
          <a:xfrm>
            <a:off x="3807649" y="0"/>
            <a:ext cx="6096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155448"/>
            <a:ext cx="3366867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71741" y="1484808"/>
            <a:ext cx="8329863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9456" y="1728216"/>
            <a:ext cx="329184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19456" y="1170432"/>
            <a:ext cx="3364992" cy="201168"/>
          </a:xfrm>
        </p:spPr>
        <p:txBody>
          <a:bodyPr/>
          <a:lstStyle/>
          <a:p>
            <a:fld id="{8A57E976-8075-4937-B12C-3CC32E54B430}" type="datetimeFigureOut">
              <a:rPr lang="en-US" smtClean="0"/>
              <a:pPr/>
              <a:t>3/19/2026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3807649" y="0"/>
            <a:ext cx="6096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9" name="Rectangle 8"/>
          <p:cNvSpPr/>
          <p:nvPr/>
        </p:nvSpPr>
        <p:spPr bwMode="invGray">
          <a:xfrm>
            <a:off x="3807649" y="0"/>
            <a:ext cx="6096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47744" y="1170432"/>
            <a:ext cx="6925056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1119104" y="1170432"/>
            <a:ext cx="978485" cy="201168"/>
          </a:xfrm>
        </p:spPr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12192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7" name="Rectangle 6"/>
          <p:cNvSpPr/>
          <p:nvPr/>
        </p:nvSpPr>
        <p:spPr bwMode="ltGray">
          <a:xfrm>
            <a:off x="1" y="1"/>
            <a:ext cx="12191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152400"/>
            <a:ext cx="109728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775192"/>
            <a:ext cx="109728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476999"/>
            <a:ext cx="28448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8A57E976-8075-4937-B12C-3CC32E54B430}" type="datetimeFigureOut">
              <a:rPr lang="en-US" smtClean="0"/>
              <a:pPr/>
              <a:t>3/19/2026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20796" y="6476999"/>
            <a:ext cx="7343625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39195" y="6476999"/>
            <a:ext cx="978485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7" Type="http://schemas.openxmlformats.org/officeDocument/2006/relationships/image" Target="../media/image32.png"/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1.png"/><Relationship Id="rId5" Type="http://schemas.openxmlformats.org/officeDocument/2006/relationships/image" Target="../media/image30.png"/><Relationship Id="rId4" Type="http://schemas.openxmlformats.org/officeDocument/2006/relationships/image" Target="../media/image29.pn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.png"/><Relationship Id="rId2" Type="http://schemas.openxmlformats.org/officeDocument/2006/relationships/image" Target="../media/image3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8.png"/><Relationship Id="rId5" Type="http://schemas.openxmlformats.org/officeDocument/2006/relationships/image" Target="../media/image37.png"/><Relationship Id="rId4" Type="http://schemas.openxmlformats.org/officeDocument/2006/relationships/image" Target="../media/image36.pn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9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0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1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3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7" Type="http://schemas.openxmlformats.org/officeDocument/2006/relationships/image" Target="../media/image23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2.png"/><Relationship Id="rId5" Type="http://schemas.openxmlformats.org/officeDocument/2006/relationships/image" Target="../media/image21.png"/><Relationship Id="rId4" Type="http://schemas.openxmlformats.org/officeDocument/2006/relationships/image" Target="../media/image20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COMP 2230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Week 10 </a:t>
            </a:r>
            <a:r>
              <a:rPr lang="en-US"/>
              <a:t>- Wednesday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Matrix Representations of Graphs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011662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Matrices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Content Placeholder 4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/>
                  <a:t>As you presumably know, a matrix is a rectangular array of elements</a:t>
                </a:r>
              </a:p>
              <a:p>
                <a:r>
                  <a:rPr lang="en-US" dirty="0"/>
                  <a:t>An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𝑚</m:t>
                    </m:r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×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en-US" dirty="0"/>
                  <a:t> matrix has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𝑚</m:t>
                    </m:r>
                  </m:oMath>
                </a14:m>
                <a:r>
                  <a:rPr lang="en-US" dirty="0"/>
                  <a:t> rows and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en-US" dirty="0"/>
                  <a:t> columns</a:t>
                </a:r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5" name="Content Placeholder 4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t="-65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3124200" y="3968520"/>
                <a:ext cx="5562600" cy="220368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i="1">
                          <a:latin typeface="Cambria Math"/>
                        </a:rPr>
                        <m:t>𝐴</m:t>
                      </m:r>
                      <m:r>
                        <a:rPr lang="en-US" sz="2400" i="1">
                          <a:latin typeface="Cambria Math"/>
                        </a:rPr>
                        <m:t>=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2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m>
                                  <m:mPr>
                                    <m:mcs>
                                      <m:mc>
                                        <m:mcPr>
                                          <m:count m:val="3"/>
                                          <m:mcJc m:val="center"/>
                                        </m:mcPr>
                                      </m:mc>
                                    </m:mcs>
                                    <m:ctrlPr>
                                      <a:rPr lang="en-US" sz="2400" i="1">
                                        <a:latin typeface="Cambria Math" panose="02040503050406030204" pitchFamily="18" charset="0"/>
                                      </a:rPr>
                                    </m:ctrlPr>
                                  </m:mPr>
                                  <m:mr>
                                    <m:e>
                                      <m:sSub>
                                        <m:sSubPr>
                                          <m:ctrlPr>
                                            <a:rPr lang="en-US" sz="24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sz="2400" i="1">
                                              <a:latin typeface="Cambria Math"/>
                                            </a:rPr>
                                            <m:t>𝑎</m:t>
                                          </m:r>
                                        </m:e>
                                        <m:sub>
                                          <m:r>
                                            <a:rPr lang="en-US" sz="2400" i="1">
                                              <a:latin typeface="Cambria Math"/>
                                            </a:rPr>
                                            <m:t>11</m:t>
                                          </m:r>
                                        </m:sub>
                                      </m:sSub>
                                    </m:e>
                                    <m:e>
                                      <m:sSub>
                                        <m:sSubPr>
                                          <m:ctrlPr>
                                            <a:rPr lang="en-US" sz="24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sz="2400" i="1">
                                              <a:latin typeface="Cambria Math"/>
                                            </a:rPr>
                                            <m:t>𝑎</m:t>
                                          </m:r>
                                        </m:e>
                                        <m:sub>
                                          <m:r>
                                            <a:rPr lang="en-US" sz="2400" i="1">
                                              <a:latin typeface="Cambria Math"/>
                                            </a:rPr>
                                            <m:t>12</m:t>
                                          </m:r>
                                        </m:sub>
                                      </m:sSub>
                                    </m:e>
                                    <m:e>
                                      <m:r>
                                        <a:rPr lang="en-US" sz="2400" i="1">
                                          <a:latin typeface="Cambria Math"/>
                                          <a:ea typeface="Cambria Math"/>
                                        </a:rPr>
                                        <m:t>⋯</m:t>
                                      </m:r>
                                    </m:e>
                                  </m:mr>
                                  <m:mr>
                                    <m:e>
                                      <m:sSub>
                                        <m:sSubPr>
                                          <m:ctrlPr>
                                            <a:rPr lang="en-US" sz="24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sz="2400" i="1">
                                              <a:latin typeface="Cambria Math"/>
                                            </a:rPr>
                                            <m:t>𝑎</m:t>
                                          </m:r>
                                        </m:e>
                                        <m:sub>
                                          <m:r>
                                            <a:rPr lang="en-US" sz="2400" i="1">
                                              <a:latin typeface="Cambria Math"/>
                                            </a:rPr>
                                            <m:t>21</m:t>
                                          </m:r>
                                        </m:sub>
                                      </m:sSub>
                                    </m:e>
                                    <m:e>
                                      <m:sSub>
                                        <m:sSubPr>
                                          <m:ctrlPr>
                                            <a:rPr lang="en-US" sz="24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sz="2400" i="1">
                                              <a:latin typeface="Cambria Math"/>
                                            </a:rPr>
                                            <m:t>𝑎</m:t>
                                          </m:r>
                                        </m:e>
                                        <m:sub>
                                          <m:r>
                                            <a:rPr lang="en-US" sz="2400" i="1">
                                              <a:latin typeface="Cambria Math"/>
                                            </a:rPr>
                                            <m:t>22</m:t>
                                          </m:r>
                                        </m:sub>
                                      </m:sSub>
                                    </m:e>
                                    <m:e>
                                      <m:r>
                                        <a:rPr lang="en-US" sz="2400" i="1">
                                          <a:latin typeface="Cambria Math"/>
                                          <a:ea typeface="Cambria Math"/>
                                        </a:rPr>
                                        <m:t>⋯</m:t>
                                      </m:r>
                                    </m:e>
                                  </m:mr>
                                  <m:mr>
                                    <m:e>
                                      <m:r>
                                        <a:rPr lang="en-US" sz="2400" i="1">
                                          <a:latin typeface="Cambria Math"/>
                                          <a:ea typeface="Cambria Math"/>
                                        </a:rPr>
                                        <m:t>⋮</m:t>
                                      </m:r>
                                    </m:e>
                                    <m:e>
                                      <m:r>
                                        <a:rPr lang="en-US" sz="2400" i="1">
                                          <a:latin typeface="Cambria Math"/>
                                          <a:ea typeface="Cambria Math"/>
                                        </a:rPr>
                                        <m:t>⋮</m:t>
                                      </m:r>
                                    </m:e>
                                    <m:e/>
                                  </m:mr>
                                </m:m>
                              </m:e>
                              <m:e>
                                <m:m>
                                  <m:mPr>
                                    <m:mcs>
                                      <m:mc>
                                        <m:mcPr>
                                          <m:count m:val="3"/>
                                          <m:mcJc m:val="center"/>
                                        </m:mcPr>
                                      </m:mc>
                                    </m:mcs>
                                    <m:ctrlPr>
                                      <a:rPr lang="en-US" sz="2400" i="1">
                                        <a:latin typeface="Cambria Math" panose="02040503050406030204" pitchFamily="18" charset="0"/>
                                      </a:rPr>
                                    </m:ctrlPr>
                                  </m:mPr>
                                  <m:mr>
                                    <m:e>
                                      <m:sSub>
                                        <m:sSubPr>
                                          <m:ctrlPr>
                                            <a:rPr lang="en-US" sz="24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sz="2400" i="1">
                                              <a:latin typeface="Cambria Math"/>
                                            </a:rPr>
                                            <m:t>𝑎</m:t>
                                          </m:r>
                                        </m:e>
                                        <m:sub>
                                          <m:r>
                                            <a:rPr lang="en-US" sz="2400" i="1">
                                              <a:latin typeface="Cambria Math"/>
                                            </a:rPr>
                                            <m:t>1</m:t>
                                          </m:r>
                                          <m:r>
                                            <a:rPr lang="en-US" sz="2400" i="1">
                                              <a:latin typeface="Cambria Math"/>
                                            </a:rPr>
                                            <m:t>𝑗</m:t>
                                          </m:r>
                                        </m:sub>
                                      </m:sSub>
                                    </m:e>
                                    <m:e>
                                      <m:r>
                                        <a:rPr lang="en-US" sz="2400" i="1">
                                          <a:latin typeface="Cambria Math"/>
                                          <a:ea typeface="Cambria Math"/>
                                        </a:rPr>
                                        <m:t>⋯</m:t>
                                      </m:r>
                                    </m:e>
                                    <m:e>
                                      <m:sSub>
                                        <m:sSubPr>
                                          <m:ctrlPr>
                                            <a:rPr lang="en-US" sz="24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sz="2400" i="1">
                                              <a:latin typeface="Cambria Math"/>
                                            </a:rPr>
                                            <m:t>𝑎</m:t>
                                          </m:r>
                                        </m:e>
                                        <m:sub>
                                          <m:r>
                                            <a:rPr lang="en-US" sz="2400" i="1">
                                              <a:latin typeface="Cambria Math"/>
                                            </a:rPr>
                                            <m:t>1</m:t>
                                          </m:r>
                                          <m:r>
                                            <a:rPr lang="en-US" sz="2400" i="1">
                                              <a:latin typeface="Cambria Math"/>
                                            </a:rPr>
                                            <m:t>𝑛</m:t>
                                          </m:r>
                                        </m:sub>
                                      </m:sSub>
                                    </m:e>
                                  </m:mr>
                                  <m:mr>
                                    <m:e>
                                      <m:sSub>
                                        <m:sSubPr>
                                          <m:ctrlPr>
                                            <a:rPr lang="en-US" sz="24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sz="2400" i="1">
                                              <a:latin typeface="Cambria Math"/>
                                            </a:rPr>
                                            <m:t>𝑎</m:t>
                                          </m:r>
                                        </m:e>
                                        <m:sub>
                                          <m:r>
                                            <a:rPr lang="en-US" sz="2400" i="1">
                                              <a:latin typeface="Cambria Math"/>
                                            </a:rPr>
                                            <m:t>2</m:t>
                                          </m:r>
                                          <m:r>
                                            <a:rPr lang="en-US" sz="2400" i="1">
                                              <a:latin typeface="Cambria Math"/>
                                            </a:rPr>
                                            <m:t>𝑗</m:t>
                                          </m:r>
                                        </m:sub>
                                      </m:sSub>
                                    </m:e>
                                    <m:e>
                                      <m:r>
                                        <a:rPr lang="en-US" sz="2400" i="1">
                                          <a:latin typeface="Cambria Math"/>
                                          <a:ea typeface="Cambria Math"/>
                                        </a:rPr>
                                        <m:t>⋯</m:t>
                                      </m:r>
                                    </m:e>
                                    <m:e>
                                      <m:sSub>
                                        <m:sSubPr>
                                          <m:ctrlPr>
                                            <a:rPr lang="en-US" sz="24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sz="2400" i="1">
                                              <a:latin typeface="Cambria Math"/>
                                            </a:rPr>
                                            <m:t>𝑎</m:t>
                                          </m:r>
                                        </m:e>
                                        <m:sub>
                                          <m:r>
                                            <a:rPr lang="en-US" sz="2400" i="1">
                                              <a:latin typeface="Cambria Math"/>
                                            </a:rPr>
                                            <m:t>2</m:t>
                                          </m:r>
                                          <m:r>
                                            <a:rPr lang="en-US" sz="2400" i="1">
                                              <a:latin typeface="Cambria Math"/>
                                            </a:rPr>
                                            <m:t>𝑛</m:t>
                                          </m:r>
                                        </m:sub>
                                      </m:sSub>
                                    </m:e>
                                  </m:mr>
                                  <m:mr>
                                    <m:e>
                                      <m:r>
                                        <a:rPr lang="en-US" sz="2400" i="1">
                                          <a:latin typeface="Cambria Math"/>
                                          <a:ea typeface="Cambria Math"/>
                                        </a:rPr>
                                        <m:t>⋮</m:t>
                                      </m:r>
                                    </m:e>
                                    <m:e/>
                                    <m:e>
                                      <m:r>
                                        <a:rPr lang="en-US" sz="2400" i="1">
                                          <a:latin typeface="Cambria Math"/>
                                          <a:ea typeface="Cambria Math"/>
                                        </a:rPr>
                                        <m:t>⋮</m:t>
                                      </m:r>
                                    </m:e>
                                  </m:mr>
                                </m:m>
                              </m:e>
                            </m:mr>
                            <m:mr>
                              <m:e>
                                <m:m>
                                  <m:mPr>
                                    <m:mcs>
                                      <m:mc>
                                        <m:mcPr>
                                          <m:count m:val="3"/>
                                          <m:mcJc m:val="center"/>
                                        </m:mcPr>
                                      </m:mc>
                                    </m:mcs>
                                    <m:ctrlPr>
                                      <a:rPr lang="en-US" sz="2400" i="1">
                                        <a:latin typeface="Cambria Math" panose="02040503050406030204" pitchFamily="18" charset="0"/>
                                      </a:rPr>
                                    </m:ctrlPr>
                                  </m:mPr>
                                  <m:mr>
                                    <m:e>
                                      <m:sSub>
                                        <m:sSubPr>
                                          <m:ctrlPr>
                                            <a:rPr lang="en-US" sz="24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sz="2400" i="1">
                                              <a:latin typeface="Cambria Math"/>
                                            </a:rPr>
                                            <m:t>𝑎</m:t>
                                          </m:r>
                                        </m:e>
                                        <m:sub>
                                          <m:r>
                                            <a:rPr lang="en-US" sz="2400" i="1">
                                              <a:latin typeface="Cambria Math"/>
                                            </a:rPr>
                                            <m:t>𝑖</m:t>
                                          </m:r>
                                          <m:r>
                                            <a:rPr lang="en-US" sz="2400" i="1">
                                              <a:latin typeface="Cambria Math"/>
                                            </a:rPr>
                                            <m:t>1</m:t>
                                          </m:r>
                                        </m:sub>
                                      </m:sSub>
                                    </m:e>
                                    <m:e>
                                      <m:sSub>
                                        <m:sSubPr>
                                          <m:ctrlPr>
                                            <a:rPr lang="en-US" sz="24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sz="2400" i="1">
                                              <a:latin typeface="Cambria Math"/>
                                            </a:rPr>
                                            <m:t>𝑎</m:t>
                                          </m:r>
                                        </m:e>
                                        <m:sub>
                                          <m:r>
                                            <a:rPr lang="en-US" sz="2400" i="1">
                                              <a:latin typeface="Cambria Math"/>
                                            </a:rPr>
                                            <m:t>𝑖</m:t>
                                          </m:r>
                                          <m:r>
                                            <a:rPr lang="en-US" sz="2400" i="1">
                                              <a:latin typeface="Cambria Math"/>
                                            </a:rPr>
                                            <m:t>2</m:t>
                                          </m:r>
                                        </m:sub>
                                      </m:sSub>
                                    </m:e>
                                    <m:e>
                                      <m:r>
                                        <a:rPr lang="en-US" sz="2400" i="1">
                                          <a:latin typeface="Cambria Math"/>
                                          <a:ea typeface="Cambria Math"/>
                                        </a:rPr>
                                        <m:t>⋯</m:t>
                                      </m:r>
                                    </m:e>
                                  </m:mr>
                                  <m:mr>
                                    <m:e>
                                      <m:r>
                                        <a:rPr lang="en-US" sz="2400" i="1">
                                          <a:latin typeface="Cambria Math"/>
                                          <a:ea typeface="Cambria Math"/>
                                        </a:rPr>
                                        <m:t>⋮</m:t>
                                      </m:r>
                                    </m:e>
                                    <m:e>
                                      <m:r>
                                        <a:rPr lang="en-US" sz="2400" i="1">
                                          <a:latin typeface="Cambria Math"/>
                                          <a:ea typeface="Cambria Math"/>
                                        </a:rPr>
                                        <m:t>⋮</m:t>
                                      </m:r>
                                    </m:e>
                                    <m:e/>
                                  </m:mr>
                                  <m:mr>
                                    <m:e>
                                      <m:sSub>
                                        <m:sSubPr>
                                          <m:ctrlPr>
                                            <a:rPr lang="en-US" sz="24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sz="2400" i="1">
                                              <a:latin typeface="Cambria Math"/>
                                            </a:rPr>
                                            <m:t>𝑎</m:t>
                                          </m:r>
                                        </m:e>
                                        <m:sub>
                                          <m:r>
                                            <a:rPr lang="en-US" sz="2400" i="1">
                                              <a:latin typeface="Cambria Math"/>
                                            </a:rPr>
                                            <m:t>𝑚</m:t>
                                          </m:r>
                                          <m:r>
                                            <a:rPr lang="en-US" sz="2400" i="1">
                                              <a:latin typeface="Cambria Math"/>
                                            </a:rPr>
                                            <m:t>1</m:t>
                                          </m:r>
                                        </m:sub>
                                      </m:sSub>
                                    </m:e>
                                    <m:e>
                                      <m:sSub>
                                        <m:sSubPr>
                                          <m:ctrlPr>
                                            <a:rPr lang="en-US" sz="24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sz="2400" i="1">
                                              <a:latin typeface="Cambria Math"/>
                                            </a:rPr>
                                            <m:t>𝑎</m:t>
                                          </m:r>
                                        </m:e>
                                        <m:sub>
                                          <m:r>
                                            <a:rPr lang="en-US" sz="2400" i="1">
                                              <a:latin typeface="Cambria Math"/>
                                            </a:rPr>
                                            <m:t>𝑚</m:t>
                                          </m:r>
                                          <m:r>
                                            <a:rPr lang="en-US" sz="2400" i="1">
                                              <a:latin typeface="Cambria Math"/>
                                            </a:rPr>
                                            <m:t>2</m:t>
                                          </m:r>
                                        </m:sub>
                                      </m:sSub>
                                    </m:e>
                                    <m:e>
                                      <m:r>
                                        <a:rPr lang="en-US" sz="2400" i="1">
                                          <a:latin typeface="Cambria Math"/>
                                          <a:ea typeface="Cambria Math"/>
                                        </a:rPr>
                                        <m:t>⋯</m:t>
                                      </m:r>
                                    </m:e>
                                  </m:mr>
                                </m:m>
                              </m:e>
                              <m:e>
                                <m:m>
                                  <m:mPr>
                                    <m:mcs>
                                      <m:mc>
                                        <m:mcPr>
                                          <m:count m:val="3"/>
                                          <m:mcJc m:val="center"/>
                                        </m:mcPr>
                                      </m:mc>
                                    </m:mcs>
                                    <m:ctrlPr>
                                      <a:rPr lang="en-US" sz="2400" i="1">
                                        <a:latin typeface="Cambria Math" panose="02040503050406030204" pitchFamily="18" charset="0"/>
                                      </a:rPr>
                                    </m:ctrlPr>
                                  </m:mPr>
                                  <m:mr>
                                    <m:e>
                                      <m:sSub>
                                        <m:sSubPr>
                                          <m:ctrlPr>
                                            <a:rPr lang="en-US" sz="24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sz="2400" i="1">
                                              <a:latin typeface="Cambria Math"/>
                                            </a:rPr>
                                            <m:t>𝑎</m:t>
                                          </m:r>
                                        </m:e>
                                        <m:sub>
                                          <m:r>
                                            <a:rPr lang="en-US" sz="2400" i="1">
                                              <a:latin typeface="Cambria Math"/>
                                            </a:rPr>
                                            <m:t>𝑖𝑗</m:t>
                                          </m:r>
                                        </m:sub>
                                      </m:sSub>
                                    </m:e>
                                    <m:e>
                                      <m:r>
                                        <a:rPr lang="en-US" sz="2400" i="1">
                                          <a:latin typeface="Cambria Math"/>
                                          <a:ea typeface="Cambria Math"/>
                                        </a:rPr>
                                        <m:t>⋯</m:t>
                                      </m:r>
                                    </m:e>
                                    <m:e>
                                      <m:sSub>
                                        <m:sSubPr>
                                          <m:ctrlPr>
                                            <a:rPr lang="en-US" sz="24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sz="2400" i="1">
                                              <a:latin typeface="Cambria Math"/>
                                            </a:rPr>
                                            <m:t>𝑎</m:t>
                                          </m:r>
                                        </m:e>
                                        <m:sub>
                                          <m:r>
                                            <a:rPr lang="en-US" sz="2400" i="1">
                                              <a:latin typeface="Cambria Math"/>
                                            </a:rPr>
                                            <m:t>𝑖𝑛</m:t>
                                          </m:r>
                                        </m:sub>
                                      </m:sSub>
                                    </m:e>
                                  </m:mr>
                                  <m:mr>
                                    <m:e>
                                      <m:r>
                                        <a:rPr lang="en-US" sz="2400" i="1">
                                          <a:latin typeface="Cambria Math"/>
                                          <a:ea typeface="Cambria Math"/>
                                        </a:rPr>
                                        <m:t>⋮</m:t>
                                      </m:r>
                                    </m:e>
                                    <m:e>
                                      <m:r>
                                        <a:rPr lang="en-US" sz="2400" i="1">
                                          <a:latin typeface="Cambria Math"/>
                                          <a:ea typeface="Cambria Math"/>
                                        </a:rPr>
                                        <m:t>⋯</m:t>
                                      </m:r>
                                    </m:e>
                                    <m:e>
                                      <m:r>
                                        <a:rPr lang="en-US" sz="2400" i="1">
                                          <a:latin typeface="Cambria Math"/>
                                          <a:ea typeface="Cambria Math"/>
                                        </a:rPr>
                                        <m:t>⋮</m:t>
                                      </m:r>
                                    </m:e>
                                  </m:mr>
                                  <m:mr>
                                    <m:e>
                                      <m:sSub>
                                        <m:sSubPr>
                                          <m:ctrlPr>
                                            <a:rPr lang="en-US" sz="24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sz="2400" i="1">
                                              <a:latin typeface="Cambria Math"/>
                                            </a:rPr>
                                            <m:t>𝑎</m:t>
                                          </m:r>
                                        </m:e>
                                        <m:sub>
                                          <m:r>
                                            <a:rPr lang="en-US" sz="2400" i="1">
                                              <a:latin typeface="Cambria Math"/>
                                            </a:rPr>
                                            <m:t>𝑚𝑗</m:t>
                                          </m:r>
                                        </m:sub>
                                      </m:sSub>
                                    </m:e>
                                    <m:e>
                                      <m:r>
                                        <a:rPr lang="en-US" sz="2400" i="1">
                                          <a:latin typeface="Cambria Math"/>
                                          <a:ea typeface="Cambria Math"/>
                                        </a:rPr>
                                        <m:t>⋯</m:t>
                                      </m:r>
                                    </m:e>
                                    <m:e>
                                      <m:sSub>
                                        <m:sSubPr>
                                          <m:ctrlPr>
                                            <a:rPr lang="en-US" sz="24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sz="2400" i="1">
                                              <a:latin typeface="Cambria Math"/>
                                            </a:rPr>
                                            <m:t>𝑎</m:t>
                                          </m:r>
                                        </m:e>
                                        <m:sub>
                                          <m:r>
                                            <a:rPr lang="en-US" sz="2400" i="1">
                                              <a:latin typeface="Cambria Math"/>
                                            </a:rPr>
                                            <m:t>𝑚𝑛</m:t>
                                          </m:r>
                                        </m:sub>
                                      </m:sSub>
                                    </m:e>
                                  </m:mr>
                                </m:m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24200" y="3968520"/>
                <a:ext cx="5562600" cy="220368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4252246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Graph representations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dirty="0"/>
                  <a:t>There are many, many different ways to represent a graph</a:t>
                </a:r>
              </a:p>
              <a:p>
                <a:r>
                  <a:rPr lang="en-US" dirty="0"/>
                  <a:t>If you get tired of drawing pictures or listing ordered pairs, a matrix is not a bad way</a:t>
                </a:r>
              </a:p>
              <a:p>
                <a:r>
                  <a:rPr lang="en-US" dirty="0"/>
                  <a:t>To represent a graph as an </a:t>
                </a:r>
                <a:r>
                  <a:rPr lang="en-US" b="1" dirty="0"/>
                  <a:t>adjacency matrix</a:t>
                </a:r>
                <a:r>
                  <a:rPr lang="en-US" dirty="0"/>
                  <a:t>, make an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×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en-US" dirty="0"/>
                  <a:t> matrix, where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en-US" dirty="0"/>
                  <a:t> is the number of vertices</a:t>
                </a:r>
              </a:p>
              <a:p>
                <a:r>
                  <a:rPr lang="en-US" dirty="0"/>
                  <a:t>Let the nonnegative integer at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𝑖𝑗</m:t>
                        </m:r>
                      </m:sub>
                    </m:sSub>
                  </m:oMath>
                </a14:m>
                <a:r>
                  <a:rPr lang="en-US" dirty="0"/>
                  <a:t> give the number of edges from vertex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𝑖</m:t>
                    </m:r>
                  </m:oMath>
                </a14:m>
                <a:r>
                  <a:rPr lang="en-US" dirty="0"/>
                  <a:t> to vertex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𝑗</m:t>
                    </m:r>
                  </m:oMath>
                </a14:m>
                <a:endParaRPr lang="en-US" i="1" dirty="0"/>
              </a:p>
              <a:p>
                <a:r>
                  <a:rPr lang="en-US" dirty="0"/>
                  <a:t>A simple graph will always have either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1</m:t>
                    </m:r>
                  </m:oMath>
                </a14:m>
                <a:r>
                  <a:rPr lang="en-US" dirty="0"/>
                  <a:t> or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0</m:t>
                    </m:r>
                  </m:oMath>
                </a14:m>
                <a:r>
                  <a:rPr lang="en-US" dirty="0"/>
                  <a:t> for every location</a:t>
                </a:r>
              </a:p>
              <a:p>
                <a:endParaRPr lang="en-US" b="1" i="1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t="-659" r="-138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2467241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Graph to matrix examples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775192"/>
            <a:ext cx="9601200" cy="3025409"/>
          </a:xfrm>
        </p:spPr>
        <p:txBody>
          <a:bodyPr>
            <a:normAutofit fontScale="85000" lnSpcReduction="20000"/>
          </a:bodyPr>
          <a:lstStyle/>
          <a:p>
            <a:r>
              <a:rPr lang="en-US" dirty="0"/>
              <a:t>What is the adjacency matrix for the following graph?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What about for this one?</a:t>
            </a:r>
          </a:p>
          <a:p>
            <a:endParaRPr lang="en-US" dirty="0"/>
          </a:p>
        </p:txBody>
      </p:sp>
      <p:grpSp>
        <p:nvGrpSpPr>
          <p:cNvPr id="30" name="Group 29"/>
          <p:cNvGrpSpPr/>
          <p:nvPr/>
        </p:nvGrpSpPr>
        <p:grpSpPr>
          <a:xfrm>
            <a:off x="4343400" y="2438400"/>
            <a:ext cx="3429000" cy="1600200"/>
            <a:chOff x="1828800" y="2514600"/>
            <a:chExt cx="3429000" cy="1600200"/>
          </a:xfrm>
        </p:grpSpPr>
        <p:cxnSp>
          <p:nvCxnSpPr>
            <p:cNvPr id="8" name="Shape 7"/>
            <p:cNvCxnSpPr>
              <a:stCxn id="5" idx="0"/>
              <a:endCxn id="4" idx="6"/>
            </p:cNvCxnSpPr>
            <p:nvPr/>
          </p:nvCxnSpPr>
          <p:spPr>
            <a:xfrm rot="16200000" flipV="1">
              <a:off x="2590800" y="2552700"/>
              <a:ext cx="800100" cy="1257300"/>
            </a:xfrm>
            <a:prstGeom prst="curvedConnector2">
              <a:avLst/>
            </a:prstGeom>
            <a:ln w="31750">
              <a:solidFill>
                <a:schemeClr val="tx1"/>
              </a:solidFill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hape 9"/>
            <p:cNvCxnSpPr>
              <a:stCxn id="5" idx="2"/>
              <a:endCxn id="4" idx="4"/>
            </p:cNvCxnSpPr>
            <p:nvPr/>
          </p:nvCxnSpPr>
          <p:spPr>
            <a:xfrm rot="10800000">
              <a:off x="2095500" y="3048000"/>
              <a:ext cx="1257300" cy="800100"/>
            </a:xfrm>
            <a:prstGeom prst="curvedConnector2">
              <a:avLst/>
            </a:prstGeom>
            <a:ln w="31750">
              <a:solidFill>
                <a:schemeClr val="tx1"/>
              </a:solidFill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hape 11"/>
            <p:cNvCxnSpPr>
              <a:stCxn id="5" idx="6"/>
              <a:endCxn id="6" idx="4"/>
            </p:cNvCxnSpPr>
            <p:nvPr/>
          </p:nvCxnSpPr>
          <p:spPr>
            <a:xfrm flipV="1">
              <a:off x="3886200" y="3200400"/>
              <a:ext cx="1104900" cy="647700"/>
            </a:xfrm>
            <a:prstGeom prst="curvedConnector2">
              <a:avLst/>
            </a:prstGeom>
            <a:ln w="31750">
              <a:solidFill>
                <a:schemeClr val="tx1"/>
              </a:solidFill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hape 13"/>
            <p:cNvCxnSpPr>
              <a:stCxn id="6" idx="2"/>
              <a:endCxn id="5" idx="7"/>
            </p:cNvCxnSpPr>
            <p:nvPr/>
          </p:nvCxnSpPr>
          <p:spPr>
            <a:xfrm rot="10800000" flipV="1">
              <a:off x="3808086" y="2933699"/>
              <a:ext cx="916315" cy="725815"/>
            </a:xfrm>
            <a:prstGeom prst="curvedConnector2">
              <a:avLst/>
            </a:prstGeom>
            <a:ln w="31750">
              <a:solidFill>
                <a:schemeClr val="tx1"/>
              </a:solidFill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hape 15"/>
            <p:cNvCxnSpPr>
              <a:stCxn id="6" idx="0"/>
              <a:endCxn id="6" idx="6"/>
            </p:cNvCxnSpPr>
            <p:nvPr/>
          </p:nvCxnSpPr>
          <p:spPr>
            <a:xfrm rot="16200000" flipH="1">
              <a:off x="4991100" y="2667000"/>
              <a:ext cx="266700" cy="266700"/>
            </a:xfrm>
            <a:prstGeom prst="curvedConnector4">
              <a:avLst>
                <a:gd name="adj1" fmla="val -85714"/>
                <a:gd name="adj2" fmla="val 185714"/>
              </a:avLst>
            </a:prstGeom>
            <a:ln w="31750">
              <a:solidFill>
                <a:schemeClr val="tx1"/>
              </a:solidFill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" name="Oval 3"/>
                <p:cNvSpPr/>
                <p:nvPr/>
              </p:nvSpPr>
              <p:spPr>
                <a:xfrm>
                  <a:off x="1828800" y="2514600"/>
                  <a:ext cx="533400" cy="533400"/>
                </a:xfrm>
                <a:prstGeom prst="ellipse">
                  <a:avLst/>
                </a:prstGeom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sz="2000" b="0" i="1" dirty="0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000" i="1" dirty="0" smtClean="0">
                                <a:latin typeface="Cambria Math" panose="02040503050406030204" pitchFamily="18" charset="0"/>
                              </a:rPr>
                              <m:t>𝑣</m:t>
                            </m:r>
                          </m:e>
                          <m:sub>
                            <m:r>
                              <a:rPr lang="en-US" sz="2000" b="0" i="1" dirty="0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oMath>
                    </m:oMathPara>
                  </a14:m>
                  <a:endParaRPr lang="en-US" sz="2000" baseline="-25000" dirty="0"/>
                </a:p>
              </p:txBody>
            </p:sp>
          </mc:Choice>
          <mc:Fallback xmlns="">
            <p:sp>
              <p:nvSpPr>
                <p:cNvPr id="4" name="Oval 3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828800" y="2514600"/>
                  <a:ext cx="533400" cy="533400"/>
                </a:xfrm>
                <a:prstGeom prst="ellipse">
                  <a:avLst/>
                </a:prstGeom>
                <a:blipFill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" name="Oval 4"/>
                <p:cNvSpPr/>
                <p:nvPr/>
              </p:nvSpPr>
              <p:spPr>
                <a:xfrm>
                  <a:off x="3352800" y="3581400"/>
                  <a:ext cx="533400" cy="533400"/>
                </a:xfrm>
                <a:prstGeom prst="ellipse">
                  <a:avLst/>
                </a:prstGeom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sz="2000" b="0" i="1" dirty="0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000" i="1" dirty="0" smtClean="0">
                                <a:latin typeface="Cambria Math" panose="02040503050406030204" pitchFamily="18" charset="0"/>
                              </a:rPr>
                              <m:t>𝑣</m:t>
                            </m:r>
                          </m:e>
                          <m:sub>
                            <m:r>
                              <a:rPr lang="en-US" sz="2000" b="0" i="1" dirty="0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sub>
                        </m:sSub>
                      </m:oMath>
                    </m:oMathPara>
                  </a14:m>
                  <a:endParaRPr lang="en-US" sz="2000" baseline="-25000" dirty="0"/>
                </a:p>
              </p:txBody>
            </p:sp>
          </mc:Choice>
          <mc:Fallback xmlns="">
            <p:sp>
              <p:nvSpPr>
                <p:cNvPr id="5" name="Oval 4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352800" y="3581400"/>
                  <a:ext cx="533400" cy="533400"/>
                </a:xfrm>
                <a:prstGeom prst="ellipse">
                  <a:avLst/>
                </a:prstGeom>
                <a:blipFill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" name="Oval 5"/>
                <p:cNvSpPr/>
                <p:nvPr/>
              </p:nvSpPr>
              <p:spPr>
                <a:xfrm>
                  <a:off x="4724400" y="2667000"/>
                  <a:ext cx="533400" cy="533400"/>
                </a:xfrm>
                <a:prstGeom prst="ellipse">
                  <a:avLst/>
                </a:prstGeom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sz="2000" b="0" i="1" dirty="0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000" i="1" dirty="0" smtClean="0">
                                <a:latin typeface="Cambria Math" panose="02040503050406030204" pitchFamily="18" charset="0"/>
                              </a:rPr>
                              <m:t>𝑣</m:t>
                            </m:r>
                          </m:e>
                          <m:sub>
                            <m:r>
                              <a:rPr lang="en-US" sz="2000" b="0" i="1" dirty="0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oMath>
                    </m:oMathPara>
                  </a14:m>
                  <a:endParaRPr lang="en-US" sz="2000" baseline="-25000" dirty="0"/>
                </a:p>
              </p:txBody>
            </p:sp>
          </mc:Choice>
          <mc:Fallback xmlns="">
            <p:sp>
              <p:nvSpPr>
                <p:cNvPr id="6" name="Oval 5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724400" y="2667000"/>
                  <a:ext cx="533400" cy="533400"/>
                </a:xfrm>
                <a:prstGeom prst="ellipse">
                  <a:avLst/>
                </a:prstGeom>
                <a:blipFill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31" name="Group 30"/>
          <p:cNvGrpSpPr/>
          <p:nvPr/>
        </p:nvGrpSpPr>
        <p:grpSpPr>
          <a:xfrm>
            <a:off x="4343400" y="4800600"/>
            <a:ext cx="3429000" cy="1600200"/>
            <a:chOff x="1828800" y="2514600"/>
            <a:chExt cx="3429000" cy="1600200"/>
          </a:xfrm>
        </p:grpSpPr>
        <p:cxnSp>
          <p:nvCxnSpPr>
            <p:cNvPr id="35" name="Shape 34"/>
            <p:cNvCxnSpPr>
              <a:stCxn id="33" idx="0"/>
              <a:endCxn id="32" idx="6"/>
            </p:cNvCxnSpPr>
            <p:nvPr/>
          </p:nvCxnSpPr>
          <p:spPr>
            <a:xfrm rot="16200000" flipV="1">
              <a:off x="2590800" y="2552700"/>
              <a:ext cx="800100" cy="1257300"/>
            </a:xfrm>
            <a:prstGeom prst="curvedConnector2">
              <a:avLst/>
            </a:prstGeom>
            <a:ln w="31750">
              <a:solidFill>
                <a:schemeClr val="tx1"/>
              </a:solidFill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hape 35"/>
            <p:cNvCxnSpPr>
              <a:stCxn id="33" idx="2"/>
              <a:endCxn id="32" idx="4"/>
            </p:cNvCxnSpPr>
            <p:nvPr/>
          </p:nvCxnSpPr>
          <p:spPr>
            <a:xfrm rot="10800000">
              <a:off x="2095500" y="3048000"/>
              <a:ext cx="1257300" cy="800100"/>
            </a:xfrm>
            <a:prstGeom prst="curvedConnector2">
              <a:avLst/>
            </a:prstGeom>
            <a:ln w="31750">
              <a:solidFill>
                <a:schemeClr val="tx1"/>
              </a:solidFill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hape 36"/>
            <p:cNvCxnSpPr>
              <a:stCxn id="33" idx="6"/>
              <a:endCxn id="34" idx="4"/>
            </p:cNvCxnSpPr>
            <p:nvPr/>
          </p:nvCxnSpPr>
          <p:spPr>
            <a:xfrm flipV="1">
              <a:off x="3886200" y="3200400"/>
              <a:ext cx="1104900" cy="647700"/>
            </a:xfrm>
            <a:prstGeom prst="curvedConnector2">
              <a:avLst/>
            </a:prstGeom>
            <a:ln w="31750">
              <a:solidFill>
                <a:schemeClr val="tx1"/>
              </a:solidFill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hape 37"/>
            <p:cNvCxnSpPr>
              <a:stCxn id="34" idx="2"/>
              <a:endCxn id="33" idx="7"/>
            </p:cNvCxnSpPr>
            <p:nvPr/>
          </p:nvCxnSpPr>
          <p:spPr>
            <a:xfrm rot="10800000" flipV="1">
              <a:off x="3808086" y="2933699"/>
              <a:ext cx="916315" cy="725815"/>
            </a:xfrm>
            <a:prstGeom prst="curvedConnector2">
              <a:avLst/>
            </a:prstGeom>
            <a:ln w="31750">
              <a:solidFill>
                <a:schemeClr val="tx1"/>
              </a:solidFill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hape 38"/>
            <p:cNvCxnSpPr>
              <a:stCxn id="34" idx="0"/>
              <a:endCxn id="34" idx="6"/>
            </p:cNvCxnSpPr>
            <p:nvPr/>
          </p:nvCxnSpPr>
          <p:spPr>
            <a:xfrm rot="16200000" flipH="1">
              <a:off x="4991100" y="2667000"/>
              <a:ext cx="266700" cy="266700"/>
            </a:xfrm>
            <a:prstGeom prst="curvedConnector4">
              <a:avLst>
                <a:gd name="adj1" fmla="val -85714"/>
                <a:gd name="adj2" fmla="val 185714"/>
              </a:avLst>
            </a:prstGeom>
            <a:ln w="31750">
              <a:solidFill>
                <a:schemeClr val="tx1"/>
              </a:solidFill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2" name="Oval 31"/>
                <p:cNvSpPr/>
                <p:nvPr/>
              </p:nvSpPr>
              <p:spPr>
                <a:xfrm>
                  <a:off x="1828800" y="2514600"/>
                  <a:ext cx="533400" cy="533400"/>
                </a:xfrm>
                <a:prstGeom prst="ellipse">
                  <a:avLst/>
                </a:prstGeom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sz="2000" b="0" i="1" dirty="0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000" i="1" dirty="0" smtClean="0">
                                <a:latin typeface="Cambria Math" panose="02040503050406030204" pitchFamily="18" charset="0"/>
                              </a:rPr>
                              <m:t>𝑣</m:t>
                            </m:r>
                          </m:e>
                          <m:sub>
                            <m:r>
                              <a:rPr lang="en-US" sz="2000" b="0" i="1" dirty="0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sub>
                        </m:sSub>
                      </m:oMath>
                    </m:oMathPara>
                  </a14:m>
                  <a:endParaRPr lang="en-US" sz="2000" baseline="-25000" dirty="0"/>
                </a:p>
              </p:txBody>
            </p:sp>
          </mc:Choice>
          <mc:Fallback xmlns="">
            <p:sp>
              <p:nvSpPr>
                <p:cNvPr id="32" name="Oval 31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828800" y="2514600"/>
                  <a:ext cx="533400" cy="533400"/>
                </a:xfrm>
                <a:prstGeom prst="ellipse">
                  <a:avLst/>
                </a:prstGeom>
                <a:blipFill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3" name="Oval 32"/>
                <p:cNvSpPr/>
                <p:nvPr/>
              </p:nvSpPr>
              <p:spPr>
                <a:xfrm>
                  <a:off x="3352800" y="3581400"/>
                  <a:ext cx="533400" cy="533400"/>
                </a:xfrm>
                <a:prstGeom prst="ellipse">
                  <a:avLst/>
                </a:prstGeom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sz="2000" b="0" i="1" dirty="0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000" i="1" dirty="0" smtClean="0">
                                <a:latin typeface="Cambria Math" panose="02040503050406030204" pitchFamily="18" charset="0"/>
                              </a:rPr>
                              <m:t>𝑣</m:t>
                            </m:r>
                          </m:e>
                          <m:sub>
                            <m:r>
                              <a:rPr lang="en-US" sz="2000" b="0" i="1" dirty="0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oMath>
                    </m:oMathPara>
                  </a14:m>
                  <a:endParaRPr lang="en-US" sz="2000" baseline="-25000" dirty="0"/>
                </a:p>
              </p:txBody>
            </p:sp>
          </mc:Choice>
          <mc:Fallback xmlns="">
            <p:sp>
              <p:nvSpPr>
                <p:cNvPr id="33" name="Oval 32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352800" y="3581400"/>
                  <a:ext cx="533400" cy="533400"/>
                </a:xfrm>
                <a:prstGeom prst="ellipse">
                  <a:avLst/>
                </a:prstGeom>
                <a:blipFill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4" name="Oval 33"/>
                <p:cNvSpPr/>
                <p:nvPr/>
              </p:nvSpPr>
              <p:spPr>
                <a:xfrm>
                  <a:off x="4724400" y="2667000"/>
                  <a:ext cx="533400" cy="533400"/>
                </a:xfrm>
                <a:prstGeom prst="ellipse">
                  <a:avLst/>
                </a:prstGeom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sz="2000" b="0" i="1" dirty="0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000" i="1" dirty="0" smtClean="0">
                                <a:latin typeface="Cambria Math" panose="02040503050406030204" pitchFamily="18" charset="0"/>
                              </a:rPr>
                              <m:t>𝑣</m:t>
                            </m:r>
                          </m:e>
                          <m:sub>
                            <m:r>
                              <a:rPr lang="en-US" sz="2000" b="0" i="1" dirty="0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oMath>
                    </m:oMathPara>
                  </a14:m>
                  <a:endParaRPr lang="en-US" sz="2000" baseline="-25000" dirty="0"/>
                </a:p>
              </p:txBody>
            </p:sp>
          </mc:Choice>
          <mc:Fallback xmlns="">
            <p:sp>
              <p:nvSpPr>
                <p:cNvPr id="34" name="Oval 33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724400" y="2667000"/>
                  <a:ext cx="533400" cy="533400"/>
                </a:xfrm>
                <a:prstGeom prst="ellipse">
                  <a:avLst/>
                </a:prstGeom>
                <a:blipFill>
                  <a:blip r:embed="rId7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</p:spTree>
    <p:extLst>
      <p:ext uri="{BB962C8B-B14F-4D97-AF65-F5344CB8AC3E}">
        <p14:creationId xmlns:p14="http://schemas.microsoft.com/office/powerpoint/2010/main" val="6038541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Matrix to graph example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/>
                  <a:t>Draw a graph corresponding to this matrix:</a:t>
                </a:r>
              </a:p>
              <a:p>
                <a:pPr marL="118872" indent="0">
                  <a:buNone/>
                </a:pPr>
                <a:endParaRPr lang="en-US" b="0" i="1" dirty="0">
                  <a:latin typeface="Cambria Math" panose="02040503050406030204" pitchFamily="18" charset="0"/>
                </a:endParaRPr>
              </a:p>
              <a:p>
                <a:pPr marL="118872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0" i="1" smtClean="0">
                          <a:latin typeface="Cambria Math" panose="02040503050406030204" pitchFamily="18" charset="0"/>
                        </a:rPr>
                        <m:t>𝐴</m:t>
                      </m:r>
                      <m:r>
                        <a:rPr lang="en-US" sz="3600" b="0" i="1" smtClean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36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4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sz="3600" b="0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US" sz="3600" b="0" i="1" smtClean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  <m:e>
                                <m:r>
                                  <a:rPr lang="en-US" sz="3600" b="0" i="1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e>
                              <m:e>
                                <m:r>
                                  <a:rPr lang="en-US" sz="3600" b="0" i="1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e>
                              <m:e>
                                <m:r>
                                  <a:rPr lang="en-US" sz="3600" b="0" i="1" smtClean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sz="3600" b="0" i="1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e>
                              <m:e>
                                <m:r>
                                  <a:rPr lang="en-US" sz="3600" b="0" i="1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e>
                              <m:e>
                                <m:r>
                                  <a:rPr lang="en-US" sz="3600" b="0" i="1" smtClean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  <m:e>
                                <m:r>
                                  <a:rPr lang="en-US" sz="3600" b="0" i="1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sz="3600" b="0" i="1" smtClean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  <m:e>
                                <m:r>
                                  <a:rPr lang="en-US" sz="3600" b="0" i="1" smtClean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  <m:e>
                                <m:r>
                                  <a:rPr lang="en-US" sz="3600" b="0" i="1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e>
                              <m:e>
                                <m:r>
                                  <a:rPr lang="en-US" sz="3600" b="0" i="1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sz="3600" b="0" i="1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e>
                              <m:e>
                                <m:r>
                                  <a:rPr lang="en-US" sz="3600" b="0" i="1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e>
                              <m:e>
                                <m:r>
                                  <a:rPr lang="en-US" sz="3600" b="0" i="1" smtClean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  <m:e>
                                <m:r>
                                  <a:rPr lang="en-US" sz="3600" b="0" i="1" smtClean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t="-65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141898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Another graph to matrix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92500" lnSpcReduction="10000"/>
              </a:bodyPr>
              <a:lstStyle/>
              <a:p>
                <a:r>
                  <a:rPr lang="en-US" dirty="0"/>
                  <a:t>What's the adjacency matrix of this graph?</a:t>
                </a:r>
              </a:p>
              <a:p>
                <a:endParaRPr lang="en-US" dirty="0"/>
              </a:p>
              <a:p>
                <a:endParaRPr lang="en-US" dirty="0"/>
              </a:p>
              <a:p>
                <a:endParaRPr lang="en-US" dirty="0"/>
              </a:p>
              <a:p>
                <a:endParaRPr lang="en-US" dirty="0"/>
              </a:p>
              <a:p>
                <a:endParaRPr lang="en-US" dirty="0"/>
              </a:p>
              <a:p>
                <a:endParaRPr lang="en-US" dirty="0"/>
              </a:p>
              <a:p>
                <a:r>
                  <a:rPr lang="en-US" dirty="0"/>
                  <a:t>Note that the matrix is </a:t>
                </a:r>
                <a:r>
                  <a:rPr lang="en-US" b="1" dirty="0"/>
                  <a:t>symmetric</a:t>
                </a:r>
              </a:p>
              <a:p>
                <a:r>
                  <a:rPr lang="en-US" dirty="0"/>
                  <a:t>In a symmetric matrix,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𝑖𝑗</m:t>
                        </m:r>
                      </m:sub>
                    </m:sSub>
                    <m:r>
                      <a:rPr lang="en-US" i="1" dirty="0" smtClean="0">
                        <a:latin typeface="Cambria Math" panose="02040503050406030204" pitchFamily="18" charset="0"/>
                      </a:rPr>
                      <m:t> = </m:t>
                    </m:r>
                    <m:sSub>
                      <m:sSubPr>
                        <m:ctrlPr>
                          <a:rPr lang="en-US" b="0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 dirty="0" err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𝑗𝑖</m:t>
                        </m:r>
                      </m:sub>
                    </m:sSub>
                  </m:oMath>
                </a14:m>
                <a:r>
                  <a:rPr lang="en-US" dirty="0"/>
                  <a:t> for all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1</m:t>
                    </m:r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≤</m:t>
                    </m:r>
                    <m:r>
                      <a:rPr lang="en-US" i="1" dirty="0" err="1" smtClean="0">
                        <a:latin typeface="Cambria Math" panose="02040503050406030204" pitchFamily="18" charset="0"/>
                      </a:rPr>
                      <m:t>𝑖</m:t>
                    </m:r>
                    <m:r>
                      <a:rPr lang="en-US" i="1" dirty="0">
                        <a:latin typeface="Cambria Math" panose="02040503050406030204" pitchFamily="18" charset="0"/>
                      </a:rPr>
                      <m:t>≤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en-US" dirty="0"/>
                  <a:t> and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1</m:t>
                    </m:r>
                    <m:r>
                      <a:rPr lang="en-US" i="1" dirty="0">
                        <a:latin typeface="Cambria Math" panose="02040503050406030204" pitchFamily="18" charset="0"/>
                      </a:rPr>
                      <m:t>≤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𝑗</m:t>
                    </m:r>
                    <m:r>
                      <a:rPr lang="en-US" i="1" dirty="0">
                        <a:latin typeface="Cambria Math" panose="02040503050406030204" pitchFamily="18" charset="0"/>
                      </a:rPr>
                      <m:t>≤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endParaRPr lang="en-US" i="1" dirty="0"/>
              </a:p>
              <a:p>
                <a:r>
                  <a:rPr lang="en-US" dirty="0"/>
                  <a:t>All undirected graphs have a symmetric matrix representation</a:t>
                </a: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t="-158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45" name="Group 44"/>
          <p:cNvGrpSpPr/>
          <p:nvPr/>
        </p:nvGrpSpPr>
        <p:grpSpPr>
          <a:xfrm>
            <a:off x="4724400" y="2438400"/>
            <a:ext cx="2668588" cy="1600200"/>
            <a:chOff x="3048000" y="3124200"/>
            <a:chExt cx="2668588" cy="1600200"/>
          </a:xfrm>
        </p:grpSpPr>
        <p:cxnSp>
          <p:nvCxnSpPr>
            <p:cNvPr id="7" name="Shape 6"/>
            <p:cNvCxnSpPr>
              <a:stCxn id="17" idx="6"/>
              <a:endCxn id="12" idx="6"/>
            </p:cNvCxnSpPr>
            <p:nvPr/>
          </p:nvCxnSpPr>
          <p:spPr>
            <a:xfrm flipV="1">
              <a:off x="5715000" y="3390900"/>
              <a:ext cx="1588" cy="1066800"/>
            </a:xfrm>
            <a:prstGeom prst="curvedConnector3">
              <a:avLst>
                <a:gd name="adj1" fmla="val 14395466"/>
              </a:avLst>
            </a:prstGeom>
            <a:ln w="31750">
              <a:solidFill>
                <a:schemeClr val="tx1"/>
              </a:solidFill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hape 7"/>
            <p:cNvCxnSpPr>
              <a:stCxn id="12" idx="4"/>
              <a:endCxn id="17" idx="0"/>
            </p:cNvCxnSpPr>
            <p:nvPr/>
          </p:nvCxnSpPr>
          <p:spPr>
            <a:xfrm rot="5400000">
              <a:off x="5181600" y="3924300"/>
              <a:ext cx="533400" cy="1588"/>
            </a:xfrm>
            <a:prstGeom prst="curvedConnector3">
              <a:avLst>
                <a:gd name="adj1" fmla="val 50000"/>
              </a:avLst>
            </a:prstGeom>
            <a:ln w="31750">
              <a:solidFill>
                <a:schemeClr val="tx1"/>
              </a:solidFill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hape 8"/>
            <p:cNvCxnSpPr>
              <a:stCxn id="12" idx="1"/>
              <a:endCxn id="12" idx="7"/>
            </p:cNvCxnSpPr>
            <p:nvPr/>
          </p:nvCxnSpPr>
          <p:spPr>
            <a:xfrm rot="5400000" flipH="1" flipV="1">
              <a:off x="5448300" y="3013730"/>
              <a:ext cx="1588" cy="377170"/>
            </a:xfrm>
            <a:prstGeom prst="curvedConnector3">
              <a:avLst>
                <a:gd name="adj1" fmla="val 19314547"/>
              </a:avLst>
            </a:prstGeom>
            <a:ln w="31750">
              <a:solidFill>
                <a:schemeClr val="tx1"/>
              </a:solidFill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0" name="Oval 9"/>
                <p:cNvSpPr/>
                <p:nvPr/>
              </p:nvSpPr>
              <p:spPr>
                <a:xfrm>
                  <a:off x="3048000" y="3124200"/>
                  <a:ext cx="533400" cy="533400"/>
                </a:xfrm>
                <a:prstGeom prst="ellipse">
                  <a:avLst/>
                </a:prstGeom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sz="2000" b="0" i="1" dirty="0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000" i="1" dirty="0" smtClean="0">
                                <a:latin typeface="Cambria Math" panose="02040503050406030204" pitchFamily="18" charset="0"/>
                              </a:rPr>
                              <m:t>𝑣</m:t>
                            </m:r>
                          </m:e>
                          <m:sub>
                            <m:r>
                              <a:rPr lang="en-US" sz="2000" b="0" i="1" dirty="0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oMath>
                    </m:oMathPara>
                  </a14:m>
                  <a:endParaRPr lang="en-US" sz="2000" baseline="-25000" dirty="0"/>
                </a:p>
              </p:txBody>
            </p:sp>
          </mc:Choice>
          <mc:Fallback xmlns="">
            <p:sp>
              <p:nvSpPr>
                <p:cNvPr id="10" name="Oval 9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048000" y="3124200"/>
                  <a:ext cx="533400" cy="533400"/>
                </a:xfrm>
                <a:prstGeom prst="ellipse">
                  <a:avLst/>
                </a:prstGeom>
                <a:blipFill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1" name="Oval 10"/>
                <p:cNvSpPr/>
                <p:nvPr/>
              </p:nvSpPr>
              <p:spPr>
                <a:xfrm>
                  <a:off x="3048000" y="4191000"/>
                  <a:ext cx="533400" cy="533400"/>
                </a:xfrm>
                <a:prstGeom prst="ellipse">
                  <a:avLst/>
                </a:prstGeom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sz="2000" b="0" i="1" dirty="0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000" i="1" dirty="0" smtClean="0">
                                <a:latin typeface="Cambria Math" panose="02040503050406030204" pitchFamily="18" charset="0"/>
                              </a:rPr>
                              <m:t>𝑣</m:t>
                            </m:r>
                          </m:e>
                          <m:sub>
                            <m:r>
                              <a:rPr lang="en-US" sz="2000" b="0" i="1" dirty="0" smtClean="0">
                                <a:latin typeface="Cambria Math" panose="02040503050406030204" pitchFamily="18" charset="0"/>
                              </a:rPr>
                              <m:t>4</m:t>
                            </m:r>
                          </m:sub>
                        </m:sSub>
                      </m:oMath>
                    </m:oMathPara>
                  </a14:m>
                  <a:endParaRPr lang="en-US" sz="2000" baseline="-25000" dirty="0"/>
                </a:p>
              </p:txBody>
            </p:sp>
          </mc:Choice>
          <mc:Fallback xmlns="">
            <p:sp>
              <p:nvSpPr>
                <p:cNvPr id="11" name="Oval 10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048000" y="4191000"/>
                  <a:ext cx="533400" cy="533400"/>
                </a:xfrm>
                <a:prstGeom prst="ellipse">
                  <a:avLst/>
                </a:prstGeom>
                <a:blipFill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2" name="Oval 11"/>
                <p:cNvSpPr/>
                <p:nvPr/>
              </p:nvSpPr>
              <p:spPr>
                <a:xfrm>
                  <a:off x="5181600" y="3124200"/>
                  <a:ext cx="533400" cy="533400"/>
                </a:xfrm>
                <a:prstGeom prst="ellipse">
                  <a:avLst/>
                </a:prstGeom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sz="2000" b="0" i="1" dirty="0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000" i="1" dirty="0" smtClean="0">
                                <a:latin typeface="Cambria Math" panose="02040503050406030204" pitchFamily="18" charset="0"/>
                              </a:rPr>
                              <m:t>𝑣</m:t>
                            </m:r>
                          </m:e>
                          <m:sub>
                            <m:r>
                              <a:rPr lang="en-US" sz="2000" b="0" i="1" dirty="0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oMath>
                    </m:oMathPara>
                  </a14:m>
                  <a:endParaRPr lang="en-US" sz="2000" baseline="-25000" dirty="0"/>
                </a:p>
              </p:txBody>
            </p:sp>
          </mc:Choice>
          <mc:Fallback xmlns="">
            <p:sp>
              <p:nvSpPr>
                <p:cNvPr id="12" name="Oval 11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181600" y="3124200"/>
                  <a:ext cx="533400" cy="533400"/>
                </a:xfrm>
                <a:prstGeom prst="ellipse">
                  <a:avLst/>
                </a:prstGeom>
                <a:blipFill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7" name="Oval 16"/>
                <p:cNvSpPr/>
                <p:nvPr/>
              </p:nvSpPr>
              <p:spPr>
                <a:xfrm>
                  <a:off x="5181600" y="4191000"/>
                  <a:ext cx="533400" cy="533400"/>
                </a:xfrm>
                <a:prstGeom prst="ellipse">
                  <a:avLst/>
                </a:prstGeom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sz="2000" b="0" i="1" dirty="0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000" i="1" dirty="0" smtClean="0">
                                <a:latin typeface="Cambria Math" panose="02040503050406030204" pitchFamily="18" charset="0"/>
                              </a:rPr>
                              <m:t>𝑣</m:t>
                            </m:r>
                          </m:e>
                          <m:sub>
                            <m:r>
                              <a:rPr lang="en-US" sz="2000" b="0" i="1" dirty="0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sub>
                        </m:sSub>
                      </m:oMath>
                    </m:oMathPara>
                  </a14:m>
                  <a:endParaRPr lang="en-US" sz="2000" baseline="-25000" dirty="0"/>
                </a:p>
              </p:txBody>
            </p:sp>
          </mc:Choice>
          <mc:Fallback xmlns="">
            <p:sp>
              <p:nvSpPr>
                <p:cNvPr id="17" name="Oval 16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181600" y="4191000"/>
                  <a:ext cx="533400" cy="533400"/>
                </a:xfrm>
                <a:prstGeom prst="ellipse">
                  <a:avLst/>
                </a:prstGeom>
                <a:blipFill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28" name="Straight Connector 27"/>
            <p:cNvCxnSpPr>
              <a:stCxn id="10" idx="6"/>
              <a:endCxn id="12" idx="2"/>
            </p:cNvCxnSpPr>
            <p:nvPr/>
          </p:nvCxnSpPr>
          <p:spPr>
            <a:xfrm>
              <a:off x="3581400" y="3390900"/>
              <a:ext cx="1600200" cy="0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>
              <a:stCxn id="11" idx="7"/>
              <a:endCxn id="12" idx="3"/>
            </p:cNvCxnSpPr>
            <p:nvPr/>
          </p:nvCxnSpPr>
          <p:spPr>
            <a:xfrm rot="5400000" flipH="1" flipV="1">
              <a:off x="4036685" y="3046085"/>
              <a:ext cx="689630" cy="1756430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hape 8"/>
            <p:cNvCxnSpPr>
              <a:stCxn id="11" idx="3"/>
              <a:endCxn id="11" idx="5"/>
            </p:cNvCxnSpPr>
            <p:nvPr/>
          </p:nvCxnSpPr>
          <p:spPr>
            <a:xfrm rot="16200000" flipH="1">
              <a:off x="3314700" y="4457700"/>
              <a:ext cx="1588" cy="377170"/>
            </a:xfrm>
            <a:prstGeom prst="curvedConnector3">
              <a:avLst>
                <a:gd name="adj1" fmla="val 19314547"/>
              </a:avLst>
            </a:prstGeom>
            <a:ln w="31750">
              <a:solidFill>
                <a:schemeClr val="tx1"/>
              </a:solidFill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/>
            <p:cNvCxnSpPr>
              <a:stCxn id="10" idx="4"/>
              <a:endCxn id="11" idx="0"/>
            </p:cNvCxnSpPr>
            <p:nvPr/>
          </p:nvCxnSpPr>
          <p:spPr>
            <a:xfrm rot="5400000">
              <a:off x="3048000" y="3924300"/>
              <a:ext cx="533400" cy="0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5486896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Matrix multiplications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609600" y="1775192"/>
                <a:ext cx="10972800" cy="4701808"/>
              </a:xfrm>
            </p:spPr>
            <p:txBody>
              <a:bodyPr>
                <a:normAutofit/>
              </a:bodyPr>
              <a:lstStyle/>
              <a:p>
                <a:r>
                  <a:rPr lang="en-US" dirty="0"/>
                  <a:t>To multiply matrices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𝐴</m:t>
                    </m:r>
                  </m:oMath>
                </a14:m>
                <a:r>
                  <a:rPr lang="en-US" dirty="0"/>
                  <a:t> and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𝐵</m:t>
                    </m:r>
                  </m:oMath>
                </a14:m>
                <a:r>
                  <a:rPr lang="en-US" dirty="0"/>
                  <a:t>, it must be the case that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𝐴</m:t>
                    </m:r>
                  </m:oMath>
                </a14:m>
                <a:r>
                  <a:rPr lang="en-US" dirty="0"/>
                  <a:t> is an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𝑚</m:t>
                    </m:r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×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𝑘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dirty="0"/>
                  <a:t>matrix and that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𝐵</m:t>
                    </m:r>
                  </m:oMath>
                </a14:m>
                <a:r>
                  <a:rPr lang="en-US" dirty="0"/>
                  <a:t> is a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𝑘</m:t>
                    </m:r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×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en-US" dirty="0"/>
                  <a:t> matrix</a:t>
                </a:r>
              </a:p>
              <a:p>
                <a:r>
                  <a:rPr lang="en-US" dirty="0"/>
                  <a:t>Then, the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𝑖</m:t>
                    </m:r>
                  </m:oMath>
                </a14:m>
                <a:r>
                  <a:rPr lang="en-US" baseline="30000" dirty="0" err="1"/>
                  <a:t>th</a:t>
                </a:r>
                <a:r>
                  <a:rPr lang="en-US" dirty="0"/>
                  <a:t> row,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𝑗</m:t>
                    </m:r>
                  </m:oMath>
                </a14:m>
                <a:r>
                  <a:rPr lang="en-US" baseline="30000" dirty="0" err="1"/>
                  <a:t>th</a:t>
                </a:r>
                <a:r>
                  <a:rPr lang="en-US" dirty="0"/>
                  <a:t> column of the result is the dot product of the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𝑖</m:t>
                    </m:r>
                  </m:oMath>
                </a14:m>
                <a:r>
                  <a:rPr lang="en-US" baseline="30000" dirty="0" err="1"/>
                  <a:t>th</a:t>
                </a:r>
                <a:r>
                  <a:rPr lang="en-US" dirty="0"/>
                  <a:t> row of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𝐴</m:t>
                    </m:r>
                  </m:oMath>
                </a14:m>
                <a:r>
                  <a:rPr lang="en-US" dirty="0"/>
                  <a:t> with the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𝑗</m:t>
                    </m:r>
                  </m:oMath>
                </a14:m>
                <a:r>
                  <a:rPr lang="en-US" baseline="30000" dirty="0" err="1"/>
                  <a:t>th</a:t>
                </a:r>
                <a:r>
                  <a:rPr lang="en-US" dirty="0"/>
                  <a:t> column of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𝐵</m:t>
                    </m:r>
                  </m:oMath>
                </a14:m>
                <a:endParaRPr lang="en-US" i="1" dirty="0"/>
              </a:p>
              <a:p>
                <a:r>
                  <a:rPr lang="en-US" dirty="0"/>
                  <a:t>In other words, we could compute element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𝑐</m:t>
                        </m:r>
                      </m:e>
                      <m:sub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𝑖𝑗</m:t>
                        </m:r>
                      </m:sub>
                    </m:sSub>
                  </m:oMath>
                </a14:m>
                <a:r>
                  <a:rPr lang="en-US" dirty="0"/>
                  <a:t> in the result matrix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𝐶</m:t>
                    </m:r>
                  </m:oMath>
                </a14:m>
                <a:r>
                  <a:rPr lang="en-US" dirty="0"/>
                  <a:t> as follows:</a:t>
                </a:r>
              </a:p>
              <a:p>
                <a:pPr marL="118872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=1</m:t>
                          </m:r>
                        </m:sub>
                        <m:sup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𝑘</m:t>
                          </m:r>
                        </m:sup>
                        <m:e>
                          <m:sSub>
                            <m:sSubPr>
                              <m:ctrlP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</m:e>
                            <m:sub>
                              <m: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𝑖𝑥</m:t>
                              </m:r>
                            </m:sub>
                          </m:sSub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⋅</m:t>
                          </m:r>
                          <m:sSub>
                            <m:sSubPr>
                              <m:ctrlP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𝑏</m:t>
                              </m:r>
                            </m:e>
                            <m:sub>
                              <m: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𝑥𝑗</m:t>
                              </m:r>
                            </m:sub>
                          </m:sSub>
                        </m:e>
                      </m:nary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09600" y="1775192"/>
                <a:ext cx="10972800" cy="4701808"/>
              </a:xfrm>
              <a:blipFill>
                <a:blip r:embed="rId2"/>
                <a:stretch>
                  <a:fillRect t="-518" r="-8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1728589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Matrix multiplication practice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/>
                  <a:t>Multiply matrices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𝐴</m:t>
                    </m:r>
                  </m:oMath>
                </a14:m>
                <a:r>
                  <a:rPr lang="en-US" dirty="0"/>
                  <a:t> and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𝐵</m:t>
                    </m:r>
                  </m:oMath>
                </a14:m>
                <a:endParaRPr lang="en-US" i="1" dirty="0"/>
              </a:p>
              <a:p>
                <a:pPr marL="118872" indent="0">
                  <a:buNone/>
                </a:pPr>
                <a:endParaRPr lang="en-US" i="1" dirty="0">
                  <a:solidFill>
                    <a:srgbClr val="000000"/>
                  </a:solidFill>
                  <a:latin typeface="Cambria Math" panose="02040503050406030204" pitchFamily="18" charset="0"/>
                </a:endParaRPr>
              </a:p>
              <a:p>
                <a:pPr marL="118872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𝐴</m:t>
                      </m:r>
                      <m:r>
                        <a:rPr lang="en-US" sz="36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36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plcHide m:val="on"/>
                              <m:mcs>
                                <m:mc>
                                  <m:mcPr>
                                    <m:count m:val="3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sz="36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a:rPr lang="en-US" sz="360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e>
                              <m:e>
                                <m:r>
                                  <a:rPr lang="en-US" sz="360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  <m:e>
                                <m:r>
                                  <a:rPr lang="en-US" sz="360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3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sz="360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−1</m:t>
                                </m:r>
                              </m:e>
                              <m:e>
                                <m:r>
                                  <a:rPr lang="en-US" sz="360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e>
                              <m:e>
                                <m:r>
                                  <a:rPr lang="en-US" sz="360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US" sz="3600" i="1" dirty="0">
                  <a:solidFill>
                    <a:srgbClr val="000000"/>
                  </a:solidFill>
                  <a:latin typeface="Cambria Math" panose="02040503050406030204" pitchFamily="18" charset="0"/>
                </a:endParaRPr>
              </a:p>
              <a:p>
                <a:pPr marL="118872" indent="0">
                  <a:buNone/>
                </a:pPr>
                <a:br>
                  <a:rPr lang="en-US" sz="3600" i="1" dirty="0">
                    <a:solidFill>
                      <a:srgbClr val="000000"/>
                    </a:solidFill>
                    <a:latin typeface="Cambria Math" panose="02040503050406030204" pitchFamily="18" charset="0"/>
                  </a:rPr>
                </a:b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𝐵</m:t>
                      </m:r>
                      <m:r>
                        <a:rPr lang="en-US" sz="36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36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plcHide m:val="on"/>
                              <m:mcs>
                                <m:mc>
                                  <m:mcPr>
                                    <m:count m:val="2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sz="36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a:rPr lang="en-US" sz="360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4</m:t>
                                </m:r>
                              </m:e>
                              <m:e>
                                <m:r>
                                  <a:rPr lang="en-US" sz="360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3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sz="360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e>
                              <m:e>
                                <m:r>
                                  <a:rPr lang="en-US" sz="360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sz="360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−2</m:t>
                                </m:r>
                              </m:e>
                              <m:e>
                                <m:r>
                                  <a:rPr lang="en-US" sz="360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−1</m:t>
                                </m:r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US" sz="3600" i="1" dirty="0"/>
              </a:p>
              <a:p>
                <a:endParaRPr lang="en-US" sz="3600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t="-52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53443124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A few points about matrix multiplication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85000" lnSpcReduction="10000"/>
              </a:bodyPr>
              <a:lstStyle/>
              <a:p>
                <a:r>
                  <a:rPr lang="en-US" dirty="0"/>
                  <a:t>Matrix multiplication is associative</a:t>
                </a:r>
              </a:p>
              <a:p>
                <a:pPr lvl="1"/>
                <a:r>
                  <a:rPr lang="en-US" dirty="0"/>
                  <a:t>That is,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𝐴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𝐵𝐶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) = (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𝐴𝐵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)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𝐶</m:t>
                    </m:r>
                  </m:oMath>
                </a14:m>
                <a:endParaRPr lang="en-US" i="1" dirty="0"/>
              </a:p>
              <a:p>
                <a:r>
                  <a:rPr lang="en-US" dirty="0"/>
                  <a:t>Matrix multiplication is </a:t>
                </a:r>
                <a:r>
                  <a:rPr lang="en-US" b="1" dirty="0"/>
                  <a:t>not</a:t>
                </a:r>
                <a:r>
                  <a:rPr lang="en-US" dirty="0"/>
                  <a:t> commutative</a:t>
                </a:r>
              </a:p>
              <a:p>
                <a:pPr lvl="1"/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𝐴𝐵</m:t>
                    </m:r>
                  </m:oMath>
                </a14:m>
                <a:r>
                  <a:rPr lang="en-US" dirty="0"/>
                  <a:t> is not always equal to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𝐵𝐴</m:t>
                    </m:r>
                  </m:oMath>
                </a14:m>
                <a:r>
                  <a:rPr lang="en-US" dirty="0"/>
                  <a:t> (for one thing,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𝐵𝐴</m:t>
                    </m:r>
                  </m:oMath>
                </a14:m>
                <a:r>
                  <a:rPr lang="en-US" dirty="0"/>
                  <a:t> might not even be legal if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𝐴𝐵</m:t>
                    </m:r>
                  </m:oMath>
                </a14:m>
                <a:r>
                  <a:rPr lang="en-US" dirty="0"/>
                  <a:t> is)</a:t>
                </a:r>
              </a:p>
              <a:p>
                <a:r>
                  <a:rPr lang="en-US" dirty="0"/>
                  <a:t>There is an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×</m:t>
                    </m:r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en-US" dirty="0"/>
                  <a:t> identity matrix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𝐼</m:t>
                    </m:r>
                  </m:oMath>
                </a14:m>
                <a:r>
                  <a:rPr lang="en-US" dirty="0"/>
                  <a:t> such that, for any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𝑚</m:t>
                    </m:r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×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en-US" dirty="0"/>
                  <a:t> matrix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𝐴</m:t>
                    </m:r>
                  </m:oMath>
                </a14:m>
                <a:r>
                  <a:rPr lang="en-US" dirty="0"/>
                  <a:t>,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𝐴𝐼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𝐴</m:t>
                    </m:r>
                  </m:oMath>
                </a14:m>
                <a:endParaRPr lang="en-US" i="1" dirty="0"/>
              </a:p>
              <a:p>
                <a:pPr lvl="1"/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𝐼</m:t>
                    </m:r>
                  </m:oMath>
                </a14:m>
                <a:r>
                  <a:rPr lang="en-US" dirty="0"/>
                  <a:t> is all zeroes, except for the diagonal (where row = column) which is all ones</a:t>
                </a:r>
              </a:p>
              <a:p>
                <a:r>
                  <a:rPr lang="en-US" dirty="0"/>
                  <a:t>We can raise square matrices to powers using the following recursive definition</a:t>
                </a:r>
              </a:p>
              <a:p>
                <a:pPr lvl="1"/>
                <a14:m>
                  <m:oMath xmlns:m="http://schemas.openxmlformats.org/officeDocument/2006/math">
                    <m:sSup>
                      <m:sSupPr>
                        <m:ctrlPr>
                          <a:rPr lang="en-US" b="0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  <m:sup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0</m:t>
                        </m:r>
                      </m:sup>
                    </m:sSup>
                    <m:r>
                      <a:rPr lang="en-US" i="1" dirty="0" smtClean="0">
                        <a:latin typeface="Cambria Math" panose="02040503050406030204" pitchFamily="18" charset="0"/>
                      </a:rPr>
                      <m:t> = 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𝐼</m:t>
                    </m:r>
                  </m:oMath>
                </a14:m>
                <a:r>
                  <a:rPr lang="en-US" dirty="0"/>
                  <a:t>, where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𝐼</m:t>
                    </m:r>
                  </m:oMath>
                </a14:m>
                <a:r>
                  <a:rPr lang="en-US" dirty="0"/>
                  <a:t> is the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×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en-US" dirty="0"/>
                  <a:t> identity matrix</a:t>
                </a:r>
              </a:p>
              <a:p>
                <a:pPr lvl="1"/>
                <a14:m>
                  <m:oMath xmlns:m="http://schemas.openxmlformats.org/officeDocument/2006/math">
                    <m:sSup>
                      <m:sSupPr>
                        <m:ctrlPr>
                          <a:rPr lang="en-US" b="0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  <m:sup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𝑘</m:t>
                        </m:r>
                      </m:sup>
                    </m:sSup>
                    <m:r>
                      <a:rPr lang="en-US" i="1" dirty="0" smtClean="0">
                        <a:latin typeface="Cambria Math" panose="02040503050406030204" pitchFamily="18" charset="0"/>
                      </a:rPr>
                      <m:t> = 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𝐴</m:t>
                    </m:r>
                    <m:sSup>
                      <m:sSupPr>
                        <m:ctrlPr>
                          <a:rPr lang="en-US" b="0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  <m:sup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−1</m:t>
                        </m:r>
                      </m:sup>
                    </m:sSup>
                  </m:oMath>
                </a14:m>
                <a:r>
                  <a:rPr lang="en-US" dirty="0"/>
                  <a:t>, for all integers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𝑘</m:t>
                    </m:r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≥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1</m:t>
                    </m:r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t="-105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8194833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Finding powers of a matrix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lnSpcReduction="10000"/>
              </a:bodyPr>
              <a:lstStyle/>
              <a:p>
                <a:endParaRPr lang="en-US" dirty="0"/>
              </a:p>
              <a:p>
                <a:endParaRPr lang="en-US" dirty="0"/>
              </a:p>
              <a:p>
                <a:pPr marL="118872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𝐴</m:t>
                      </m:r>
                      <m:r>
                        <a:rPr lang="en-US" sz="36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36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plcHide m:val="on"/>
                              <m:mcs>
                                <m:mc>
                                  <m:mcPr>
                                    <m:count m:val="2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sz="36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a:rPr lang="en-US" sz="360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e>
                              <m:e>
                                <m:r>
                                  <a:rPr lang="en-US" sz="360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sz="360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e>
                              <m:e>
                                <m:r>
                                  <a:rPr lang="en-US" sz="360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US" sz="3600" dirty="0"/>
              </a:p>
              <a:p>
                <a:endParaRPr lang="en-US" dirty="0"/>
              </a:p>
              <a:p>
                <a:r>
                  <a:rPr lang="en-US" dirty="0"/>
                  <a:t>Is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𝐴</m:t>
                    </m:r>
                  </m:oMath>
                </a14:m>
                <a:r>
                  <a:rPr lang="en-US" dirty="0"/>
                  <a:t> symmetric?</a:t>
                </a:r>
              </a:p>
              <a:p>
                <a:r>
                  <a:rPr lang="en-US" dirty="0"/>
                  <a:t>Compute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b="0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  <m:sup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0</m:t>
                        </m:r>
                      </m:sup>
                    </m:sSup>
                  </m:oMath>
                </a14:m>
                <a:endParaRPr lang="en-US" baseline="30000" dirty="0"/>
              </a:p>
              <a:p>
                <a:r>
                  <a:rPr lang="en-US" dirty="0"/>
                  <a:t>Compute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b="0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  <m:sup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1</m:t>
                        </m:r>
                      </m:sup>
                    </m:sSup>
                  </m:oMath>
                </a14:m>
                <a:endParaRPr lang="en-US" baseline="30000" dirty="0"/>
              </a:p>
              <a:p>
                <a:r>
                  <a:rPr lang="en-US" dirty="0"/>
                  <a:t>Compute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b="0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  <m:sup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endParaRPr lang="en-US" baseline="30000" dirty="0"/>
              </a:p>
              <a:p>
                <a:r>
                  <a:rPr lang="en-US" dirty="0"/>
                  <a:t>Compute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b="0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  <m:sup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</m:oMath>
                </a14:m>
                <a:endParaRPr lang="en-US" baseline="30000" dirty="0"/>
              </a:p>
              <a:p>
                <a:endParaRPr lang="en-US" baseline="30000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b="-448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4807237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Last time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Independent events</a:t>
            </a:r>
          </a:p>
          <a:p>
            <a:r>
              <a:rPr lang="en-US" dirty="0"/>
              <a:t>Introduction to graphs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Matrix powers for graphs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dirty="0"/>
                  <a:t>We can find the number of walks of length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𝑘</m:t>
                    </m:r>
                  </m:oMath>
                </a14:m>
                <a:r>
                  <a:rPr lang="en-US" dirty="0"/>
                  <a:t> that connect two vertices in a graph by raising the adjacency matrix of the graph to the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𝑘</m:t>
                    </m:r>
                  </m:oMath>
                </a14:m>
                <a:r>
                  <a:rPr lang="en-US" baseline="30000" dirty="0" err="1"/>
                  <a:t>th</a:t>
                </a:r>
                <a:r>
                  <a:rPr lang="en-US" dirty="0"/>
                  <a:t> power</a:t>
                </a:r>
              </a:p>
              <a:p>
                <a:r>
                  <a:rPr lang="en-US" dirty="0"/>
                  <a:t>Raising a matrix to the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0</m:t>
                    </m:r>
                  </m:oMath>
                </a14:m>
                <a:r>
                  <a:rPr lang="en-US" baseline="30000" dirty="0"/>
                  <a:t>th</a:t>
                </a:r>
                <a:r>
                  <a:rPr lang="en-US" dirty="0"/>
                  <a:t> power means you can only get from a vertex to itself (identity matrix)</a:t>
                </a:r>
              </a:p>
              <a:p>
                <a:r>
                  <a:rPr lang="en-US" dirty="0"/>
                  <a:t>Raising a matrix to the first power means that the number of paths of length one from one vertex to another is exactly the number of edges between them</a:t>
                </a:r>
              </a:p>
              <a:p>
                <a:r>
                  <a:rPr lang="en-US" dirty="0"/>
                  <a:t>The result holds for all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𝑘</m:t>
                    </m:r>
                  </m:oMath>
                </a14:m>
                <a:r>
                  <a:rPr lang="en-US" dirty="0"/>
                  <a:t>, but we aren't going to prove it</a:t>
                </a: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t="-527" r="-1833" b="-237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378284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Graph Isomorphism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633498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Isomorphism invariants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77500" lnSpcReduction="20000"/>
              </a:bodyPr>
              <a:lstStyle/>
              <a:p>
                <a:r>
                  <a:rPr lang="en-US" dirty="0"/>
                  <a:t>A property is called an </a:t>
                </a:r>
                <a:r>
                  <a:rPr lang="en-US" b="1" dirty="0"/>
                  <a:t>isomorphism invariant </a:t>
                </a:r>
                <a:r>
                  <a:rPr lang="en-US" dirty="0"/>
                  <a:t>if its truth or falsehood does not change when considering a different (but isomorphic) graph</a:t>
                </a:r>
              </a:p>
              <a:p>
                <a:r>
                  <a:rPr lang="en-US" dirty="0"/>
                  <a:t>Ten common isomorphism invariants:</a:t>
                </a:r>
              </a:p>
              <a:p>
                <a:pPr marL="971550" lvl="1" indent="-514350">
                  <a:buFont typeface="+mj-lt"/>
                  <a:buAutoNum type="arabicPeriod"/>
                </a:pPr>
                <a:r>
                  <a:rPr lang="en-US" dirty="0"/>
                  <a:t>Has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en-US" dirty="0"/>
                  <a:t> vertices</a:t>
                </a:r>
              </a:p>
              <a:p>
                <a:pPr marL="971550" lvl="1" indent="-514350">
                  <a:buFont typeface="+mj-lt"/>
                  <a:buAutoNum type="arabicPeriod"/>
                </a:pPr>
                <a:r>
                  <a:rPr lang="en-US" dirty="0"/>
                  <a:t>Has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𝑚</m:t>
                    </m:r>
                  </m:oMath>
                </a14:m>
                <a:r>
                  <a:rPr lang="en-US" dirty="0"/>
                  <a:t> edges</a:t>
                </a:r>
              </a:p>
              <a:p>
                <a:pPr marL="971550" lvl="1" indent="-514350">
                  <a:buFont typeface="+mj-lt"/>
                  <a:buAutoNum type="arabicPeriod"/>
                </a:pPr>
                <a:r>
                  <a:rPr lang="en-US" dirty="0"/>
                  <a:t>Has a vertex of degree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𝑘</m:t>
                    </m:r>
                  </m:oMath>
                </a14:m>
                <a:endParaRPr lang="en-US" i="1" dirty="0"/>
              </a:p>
              <a:p>
                <a:pPr marL="971550" lvl="1" indent="-514350">
                  <a:buFont typeface="+mj-lt"/>
                  <a:buAutoNum type="arabicPeriod"/>
                </a:pPr>
                <a:r>
                  <a:rPr lang="en-US" dirty="0"/>
                  <a:t>Has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𝑚</m:t>
                    </m:r>
                  </m:oMath>
                </a14:m>
                <a:r>
                  <a:rPr lang="en-US" dirty="0"/>
                  <a:t> vertices of degree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𝑘</m:t>
                    </m:r>
                  </m:oMath>
                </a14:m>
                <a:endParaRPr lang="en-US" i="1" dirty="0"/>
              </a:p>
              <a:p>
                <a:pPr marL="971550" lvl="1" indent="-514350">
                  <a:buFont typeface="+mj-lt"/>
                  <a:buAutoNum type="arabicPeriod"/>
                </a:pPr>
                <a:r>
                  <a:rPr lang="en-US" dirty="0"/>
                  <a:t>Has a circuit of length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𝑘</m:t>
                    </m:r>
                  </m:oMath>
                </a14:m>
                <a:endParaRPr lang="en-US" i="1" dirty="0"/>
              </a:p>
              <a:p>
                <a:pPr marL="971550" lvl="1" indent="-514350">
                  <a:buFont typeface="+mj-lt"/>
                  <a:buAutoNum type="arabicPeriod"/>
                </a:pPr>
                <a:r>
                  <a:rPr lang="en-US" dirty="0"/>
                  <a:t>Has a simple circuit of length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𝑘</m:t>
                    </m:r>
                  </m:oMath>
                </a14:m>
                <a:endParaRPr lang="en-US" i="1" dirty="0"/>
              </a:p>
              <a:p>
                <a:pPr marL="971550" lvl="1" indent="-514350">
                  <a:buFont typeface="+mj-lt"/>
                  <a:buAutoNum type="arabicPeriod"/>
                </a:pPr>
                <a:r>
                  <a:rPr lang="en-US" dirty="0"/>
                  <a:t>Has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𝑚</m:t>
                    </m:r>
                  </m:oMath>
                </a14:m>
                <a:r>
                  <a:rPr lang="en-US" dirty="0"/>
                  <a:t> simple circuits of length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𝑘</m:t>
                    </m:r>
                  </m:oMath>
                </a14:m>
                <a:endParaRPr lang="en-US" i="1" dirty="0"/>
              </a:p>
              <a:p>
                <a:pPr marL="971550" lvl="1" indent="-514350">
                  <a:buFont typeface="+mj-lt"/>
                  <a:buAutoNum type="arabicPeriod"/>
                </a:pPr>
                <a:r>
                  <a:rPr lang="en-US" dirty="0"/>
                  <a:t>Is connected</a:t>
                </a:r>
              </a:p>
              <a:p>
                <a:pPr marL="971550" lvl="1" indent="-514350">
                  <a:buFont typeface="+mj-lt"/>
                  <a:buAutoNum type="arabicPeriod"/>
                </a:pPr>
                <a:r>
                  <a:rPr lang="en-US" dirty="0"/>
                  <a:t>Has an Euler circuit</a:t>
                </a:r>
              </a:p>
              <a:p>
                <a:pPr marL="971550" lvl="1" indent="-514350">
                  <a:buFont typeface="+mj-lt"/>
                  <a:buAutoNum type="arabicPeriod"/>
                </a:pPr>
                <a:r>
                  <a:rPr lang="en-US" dirty="0"/>
                  <a:t>Has a Hamiltonian circuit</a:t>
                </a: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t="-1449" r="-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3072241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Using invariants to disprove isomorphism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If any of the invariants have different values for two different graphs, those graphs are not isomorphic</a:t>
            </a:r>
          </a:p>
          <a:p>
            <a:r>
              <a:rPr lang="en-US" dirty="0"/>
              <a:t>Use the ten invariants given to show that the following pair of graphs is not isomorphic</a:t>
            </a:r>
          </a:p>
        </p:txBody>
      </p:sp>
      <p:grpSp>
        <p:nvGrpSpPr>
          <p:cNvPr id="77" name="Group 76"/>
          <p:cNvGrpSpPr/>
          <p:nvPr/>
        </p:nvGrpSpPr>
        <p:grpSpPr>
          <a:xfrm>
            <a:off x="2590800" y="4495800"/>
            <a:ext cx="7848600" cy="2057400"/>
            <a:chOff x="1066800" y="4495800"/>
            <a:chExt cx="7848600" cy="2057400"/>
          </a:xfrm>
        </p:grpSpPr>
        <p:cxnSp>
          <p:nvCxnSpPr>
            <p:cNvPr id="20" name="Straight Connector 19"/>
            <p:cNvCxnSpPr>
              <a:endCxn id="16" idx="1"/>
            </p:cNvCxnSpPr>
            <p:nvPr/>
          </p:nvCxnSpPr>
          <p:spPr>
            <a:xfrm>
              <a:off x="2328722" y="4724400"/>
              <a:ext cx="676556" cy="643078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>
              <a:stCxn id="16" idx="7"/>
            </p:cNvCxnSpPr>
            <p:nvPr/>
          </p:nvCxnSpPr>
          <p:spPr>
            <a:xfrm rot="5400000" flipH="1" flipV="1">
              <a:off x="3183661" y="4707661"/>
              <a:ext cx="643078" cy="676556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>
              <a:off x="2362200" y="4643578"/>
              <a:ext cx="144780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>
              <a:stCxn id="17" idx="4"/>
              <a:endCxn id="18" idx="0"/>
            </p:cNvCxnSpPr>
            <p:nvPr/>
          </p:nvCxnSpPr>
          <p:spPr>
            <a:xfrm rot="5400000">
              <a:off x="3238500" y="5486400"/>
              <a:ext cx="137160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>
              <a:stCxn id="18" idx="2"/>
              <a:endCxn id="15" idx="6"/>
            </p:cNvCxnSpPr>
            <p:nvPr/>
          </p:nvCxnSpPr>
          <p:spPr>
            <a:xfrm rot="10800000">
              <a:off x="2362200" y="6286500"/>
              <a:ext cx="144780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>
              <a:stCxn id="15" idx="0"/>
              <a:endCxn id="14" idx="4"/>
            </p:cNvCxnSpPr>
            <p:nvPr/>
          </p:nvCxnSpPr>
          <p:spPr>
            <a:xfrm rot="5400000" flipH="1" flipV="1">
              <a:off x="1562100" y="5486400"/>
              <a:ext cx="137160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>
              <a:stCxn id="13" idx="7"/>
              <a:endCxn id="14" idx="3"/>
            </p:cNvCxnSpPr>
            <p:nvPr/>
          </p:nvCxnSpPr>
          <p:spPr>
            <a:xfrm rot="5400000" flipH="1" flipV="1">
              <a:off x="1376222" y="4652822"/>
              <a:ext cx="676556" cy="905156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>
              <a:stCxn id="13" idx="5"/>
              <a:endCxn id="15" idx="2"/>
            </p:cNvCxnSpPr>
            <p:nvPr/>
          </p:nvCxnSpPr>
          <p:spPr>
            <a:xfrm rot="16200000" flipH="1">
              <a:off x="1357172" y="5510072"/>
              <a:ext cx="681178" cy="871678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8" name="Oval 37"/>
            <p:cNvSpPr/>
            <p:nvPr/>
          </p:nvSpPr>
          <p:spPr>
            <a:xfrm>
              <a:off x="5029200" y="5410200"/>
              <a:ext cx="228600" cy="228600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4" name="Straight Connector 43"/>
            <p:cNvCxnSpPr>
              <a:stCxn id="43" idx="7"/>
              <a:endCxn id="41" idx="3"/>
            </p:cNvCxnSpPr>
            <p:nvPr/>
          </p:nvCxnSpPr>
          <p:spPr>
            <a:xfrm rot="5400000" flipH="1" flipV="1">
              <a:off x="8043722" y="5681522"/>
              <a:ext cx="447956" cy="905156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44"/>
            <p:cNvCxnSpPr>
              <a:stCxn id="41" idx="1"/>
              <a:endCxn id="42" idx="5"/>
            </p:cNvCxnSpPr>
            <p:nvPr/>
          </p:nvCxnSpPr>
          <p:spPr>
            <a:xfrm rot="16200000" flipV="1">
              <a:off x="8043722" y="5071922"/>
              <a:ext cx="600356" cy="752756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5"/>
            <p:cNvCxnSpPr>
              <a:stCxn id="39" idx="6"/>
              <a:endCxn id="42" idx="1"/>
            </p:cNvCxnSpPr>
            <p:nvPr/>
          </p:nvCxnSpPr>
          <p:spPr>
            <a:xfrm>
              <a:off x="6934200" y="4610100"/>
              <a:ext cx="871678" cy="376378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/>
            <p:cNvCxnSpPr>
              <a:stCxn id="42" idx="4"/>
              <a:endCxn id="43" idx="0"/>
            </p:cNvCxnSpPr>
            <p:nvPr/>
          </p:nvCxnSpPr>
          <p:spPr>
            <a:xfrm rot="5400000">
              <a:off x="7239000" y="5676900"/>
              <a:ext cx="1143000" cy="15240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/>
            <p:cNvCxnSpPr>
              <a:stCxn id="43" idx="2"/>
              <a:endCxn id="40" idx="6"/>
            </p:cNvCxnSpPr>
            <p:nvPr/>
          </p:nvCxnSpPr>
          <p:spPr>
            <a:xfrm rot="10800000">
              <a:off x="6324600" y="6286500"/>
              <a:ext cx="1295400" cy="15240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Connector 48"/>
            <p:cNvCxnSpPr>
              <a:stCxn id="40" idx="0"/>
              <a:endCxn id="39" idx="4"/>
            </p:cNvCxnSpPr>
            <p:nvPr/>
          </p:nvCxnSpPr>
          <p:spPr>
            <a:xfrm rot="5400000" flipH="1" flipV="1">
              <a:off x="5791200" y="5143500"/>
              <a:ext cx="1447800" cy="60960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/>
            <p:cNvCxnSpPr>
              <a:stCxn id="38" idx="7"/>
              <a:endCxn id="39" idx="3"/>
            </p:cNvCxnSpPr>
            <p:nvPr/>
          </p:nvCxnSpPr>
          <p:spPr>
            <a:xfrm rot="5400000" flipH="1" flipV="1">
              <a:off x="5605322" y="4309922"/>
              <a:ext cx="752756" cy="1514756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Connector 50"/>
            <p:cNvCxnSpPr>
              <a:stCxn id="38" idx="5"/>
              <a:endCxn id="40" idx="2"/>
            </p:cNvCxnSpPr>
            <p:nvPr/>
          </p:nvCxnSpPr>
          <p:spPr>
            <a:xfrm rot="16200000" flipH="1">
              <a:off x="5319572" y="5510072"/>
              <a:ext cx="681178" cy="871678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Oval 12"/>
            <p:cNvSpPr/>
            <p:nvPr/>
          </p:nvSpPr>
          <p:spPr>
            <a:xfrm>
              <a:off x="1066800" y="5410200"/>
              <a:ext cx="228600" cy="228600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Oval 13"/>
            <p:cNvSpPr/>
            <p:nvPr/>
          </p:nvSpPr>
          <p:spPr>
            <a:xfrm>
              <a:off x="2133600" y="4572000"/>
              <a:ext cx="228600" cy="228600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Oval 14"/>
            <p:cNvSpPr/>
            <p:nvPr/>
          </p:nvSpPr>
          <p:spPr>
            <a:xfrm>
              <a:off x="2133600" y="6172200"/>
              <a:ext cx="228600" cy="228600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Oval 15"/>
            <p:cNvSpPr/>
            <p:nvPr/>
          </p:nvSpPr>
          <p:spPr>
            <a:xfrm>
              <a:off x="2971800" y="5334000"/>
              <a:ext cx="228600" cy="228600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Oval 16"/>
            <p:cNvSpPr/>
            <p:nvPr/>
          </p:nvSpPr>
          <p:spPr>
            <a:xfrm>
              <a:off x="3810000" y="4572000"/>
              <a:ext cx="228600" cy="228600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Oval 17"/>
            <p:cNvSpPr/>
            <p:nvPr/>
          </p:nvSpPr>
          <p:spPr>
            <a:xfrm>
              <a:off x="3810000" y="6172200"/>
              <a:ext cx="228600" cy="228600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Oval 38"/>
            <p:cNvSpPr/>
            <p:nvPr/>
          </p:nvSpPr>
          <p:spPr>
            <a:xfrm>
              <a:off x="6705600" y="4495800"/>
              <a:ext cx="228600" cy="228600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Oval 39"/>
            <p:cNvSpPr/>
            <p:nvPr/>
          </p:nvSpPr>
          <p:spPr>
            <a:xfrm>
              <a:off x="6096000" y="6172200"/>
              <a:ext cx="228600" cy="228600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Oval 40"/>
            <p:cNvSpPr/>
            <p:nvPr/>
          </p:nvSpPr>
          <p:spPr>
            <a:xfrm>
              <a:off x="8686800" y="5715000"/>
              <a:ext cx="228600" cy="228600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Oval 41"/>
            <p:cNvSpPr/>
            <p:nvPr/>
          </p:nvSpPr>
          <p:spPr>
            <a:xfrm>
              <a:off x="7772400" y="4953000"/>
              <a:ext cx="228600" cy="228600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Oval 42"/>
            <p:cNvSpPr/>
            <p:nvPr/>
          </p:nvSpPr>
          <p:spPr>
            <a:xfrm>
              <a:off x="7620000" y="6324600"/>
              <a:ext cx="228600" cy="228600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42369740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Proving isomorphism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85000" lnSpcReduction="10000"/>
              </a:bodyPr>
              <a:lstStyle/>
              <a:p>
                <a:r>
                  <a:rPr lang="en-US" dirty="0"/>
                  <a:t>To </a:t>
                </a:r>
                <a:r>
                  <a:rPr lang="en-US" b="1" dirty="0"/>
                  <a:t>prove</a:t>
                </a:r>
                <a:r>
                  <a:rPr lang="en-US" dirty="0"/>
                  <a:t> that two graphs are isomorphic, mathematicians have to </a:t>
                </a:r>
                <a:r>
                  <a:rPr lang="en-US" dirty="0" err="1"/>
                  <a:t>relabel</a:t>
                </a:r>
                <a:r>
                  <a:rPr lang="en-US" dirty="0"/>
                  <a:t> the nodes on one graph to be the same as the other</a:t>
                </a:r>
              </a:p>
              <a:p>
                <a:r>
                  <a:rPr lang="en-US" dirty="0"/>
                  <a:t>To </a:t>
                </a:r>
                <a:r>
                  <a:rPr lang="en-US" b="1" dirty="0"/>
                  <a:t>disprove</a:t>
                </a:r>
                <a:r>
                  <a:rPr lang="en-US" dirty="0"/>
                  <a:t> that two graphs are isomorphic, mathematicians should show that some invariant doesn't hold</a:t>
                </a:r>
              </a:p>
              <a:p>
                <a:pPr lvl="1"/>
                <a:r>
                  <a:rPr lang="en-US" dirty="0"/>
                  <a:t>For example, two graphs with different numbers of edges can't be isomorphic</a:t>
                </a:r>
              </a:p>
              <a:p>
                <a:r>
                  <a:rPr lang="en-US" dirty="0"/>
                  <a:t>The processes are asymmetrical</a:t>
                </a:r>
              </a:p>
              <a:p>
                <a:r>
                  <a:rPr lang="en-US" dirty="0"/>
                  <a:t>Algorithms:</a:t>
                </a:r>
              </a:p>
              <a:p>
                <a:pPr lvl="1"/>
                <a:r>
                  <a:rPr lang="en-US" dirty="0"/>
                  <a:t>The best known algorithm to see if two graphs were isomorphic ran in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</a:rPr>
                      <m:t>O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e>
                          <m:sup>
                            <m:rad>
                              <m:radPr>
                                <m:degHide m:val="on"/>
                                <m:ctrlPr>
                                  <a:rPr lang="en-US" i="1" smtClean="0">
                                    <a:latin typeface="Cambria Math" panose="02040503050406030204" pitchFamily="18" charset="0"/>
                                  </a:rPr>
                                </m:ctrlPr>
                              </m:radPr>
                              <m:deg/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func>
                                  <m:funcPr>
                                    <m:ctrlP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uncPr>
                                  <m:fName>
                                    <m:r>
                                      <m:rPr>
                                        <m:sty m:val="p"/>
                                      </m:rPr>
                                      <a:rPr lang="en-US" b="0" i="0" smtClean="0">
                                        <a:latin typeface="Cambria Math" panose="02040503050406030204" pitchFamily="18" charset="0"/>
                                      </a:rPr>
                                      <m:t>log</m:t>
                                    </m:r>
                                  </m:fName>
                                  <m:e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𝑛</m:t>
                                    </m:r>
                                  </m:e>
                                </m:func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</m:e>
                            </m:rad>
                          </m:sup>
                        </m:sSup>
                      </m:e>
                    </m:d>
                  </m:oMath>
                </a14:m>
                <a:endParaRPr lang="en-US" b="0" dirty="0"/>
              </a:p>
              <a:p>
                <a:pPr lvl="1"/>
                <a:r>
                  <a:rPr lang="en-US" dirty="0"/>
                  <a:t>In November 2015, someone claimed to find an algorithm that runs in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>
                        <a:latin typeface="Cambria Math" panose="02040503050406030204" pitchFamily="18" charset="0"/>
                      </a:rPr>
                      <m:t>O</m:t>
                    </m:r>
                    <m:d>
                      <m:d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e>
                          <m:sup>
                            <m:func>
                              <m:funcPr>
                                <m:ctrlPr>
                                  <a:rPr lang="en-US" i="1" smtClean="0">
                                    <a:latin typeface="Cambria Math" panose="02040503050406030204" pitchFamily="18" charset="0"/>
                                  </a:rPr>
                                </m:ctrlPr>
                              </m:funcPr>
                              <m:fName>
                                <m:r>
                                  <m:rPr>
                                    <m:sty m:val="p"/>
                                  </m:rPr>
                                  <a:rPr lang="en-US" i="0" smtClean="0">
                                    <a:latin typeface="Cambria Math" panose="02040503050406030204" pitchFamily="18" charset="0"/>
                                  </a:rPr>
                                  <m:t>log</m:t>
                                </m:r>
                                <m:r>
                                  <a:rPr lang="en-US" b="0" i="1" baseline="30000" smtClean="0">
                                    <a:latin typeface="Cambria Math" panose="02040503050406030204" pitchFamily="18" charset="0"/>
                                  </a:rPr>
                                  <m:t>3</m:t>
                                </m:r>
                              </m:fNam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</m:e>
                            </m:func>
                          </m:sup>
                        </m:sSup>
                      </m:e>
                    </m:d>
                  </m:oMath>
                </a14:m>
                <a:r>
                  <a:rPr lang="en-US" dirty="0"/>
                  <a:t>, also called </a:t>
                </a:r>
                <a:r>
                  <a:rPr lang="en-US" dirty="0" err="1"/>
                  <a:t>quasipolynomial</a:t>
                </a:r>
                <a:r>
                  <a:rPr lang="en-US" dirty="0"/>
                  <a:t> time, but the full algorithm hasn't been published</a:t>
                </a:r>
              </a:p>
              <a:p>
                <a:pPr lvl="1"/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t="-1054" r="-127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978157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Upcoming</a:t>
            </a:r>
          </a:p>
        </p:txBody>
      </p:sp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Next time…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Trees</a:t>
            </a:r>
          </a:p>
          <a:p>
            <a:r>
              <a:rPr lang="en-US" dirty="0"/>
              <a:t>Rooted trees</a:t>
            </a:r>
          </a:p>
          <a:p>
            <a:r>
              <a:rPr lang="en-US" dirty="0"/>
              <a:t>Spanning trees and shortest paths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Reminders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Work on Assignment 5</a:t>
            </a:r>
          </a:p>
          <a:p>
            <a:r>
              <a:rPr lang="en-US" dirty="0"/>
              <a:t>Read 10.4, 10.5, and </a:t>
            </a:r>
            <a:r>
              <a:rPr lang="en-US" dirty="0" err="1"/>
              <a:t>and</a:t>
            </a:r>
            <a:r>
              <a:rPr lang="en-US"/>
              <a:t> 10.6</a:t>
            </a:r>
            <a:endParaRPr lang="en-US" dirty="0"/>
          </a:p>
          <a:p>
            <a:pPr lvl="1"/>
            <a:r>
              <a:rPr lang="en-US" dirty="0"/>
              <a:t>Prepare a three-sentence summary</a:t>
            </a:r>
          </a:p>
          <a:p>
            <a:pPr lvl="1"/>
            <a:r>
              <a:rPr lang="en-US" dirty="0"/>
              <a:t>Extra credit if you get called on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Questions?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Assignment 5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72014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8803FC2-55D1-4B23-A1BA-F907E85076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Logical warmup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C25D905A-F411-457A-BA23-5F8FE0AC44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You work in a pizzeria, and it's a busy night</a:t>
            </a:r>
          </a:p>
          <a:p>
            <a:r>
              <a:rPr lang="en-US" dirty="0"/>
              <a:t>You forgot that there was already a pizza in the oven, and you throw a second, identical pizza in</a:t>
            </a:r>
          </a:p>
          <a:p>
            <a:r>
              <a:rPr lang="en-US" dirty="0"/>
              <a:t>The huge oven is built for many pizzas, but the new pizza lands partially on top of the first one</a:t>
            </a:r>
          </a:p>
          <a:p>
            <a:r>
              <a:rPr lang="en-US" dirty="0"/>
              <a:t>What's the probability that the center of the top pizza is directly over the bottom pizza instead of over the bare oven surface?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6048242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Paths and Circuits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00397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Euler circuits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What if you want to find an Euler circuit of your own?</a:t>
            </a:r>
          </a:p>
          <a:p>
            <a:r>
              <a:rPr lang="en-US" dirty="0"/>
              <a:t>If a graph is connected, non-empty, and every node in the graph has even degree, the graph has an Euler circuit</a:t>
            </a:r>
          </a:p>
          <a:p>
            <a:r>
              <a:rPr lang="en-US" dirty="0"/>
              <a:t>Algorithm to find one: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/>
              <a:t>Pick an arbitrary starting vertex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/>
              <a:t>Move to an adjacent vertex and remove the edge you cross from the graph</a:t>
            </a:r>
          </a:p>
          <a:p>
            <a:pPr marL="1225296" lvl="2" indent="-457200"/>
            <a:r>
              <a:rPr lang="en-US" dirty="0"/>
              <a:t>Whenever you choose such a vertex, pick an edge that will not disconnect the graph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/>
              <a:t>If there are still uncrossed edges, go back to Step 2</a:t>
            </a:r>
          </a:p>
          <a:p>
            <a:pPr marL="971550" lvl="1" indent="-514350">
              <a:buFont typeface="+mj-lt"/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36964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Hamiltonian circuits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609600" y="1775192"/>
                <a:ext cx="10972800" cy="3863609"/>
              </a:xfrm>
            </p:spPr>
            <p:txBody>
              <a:bodyPr>
                <a:normAutofit fontScale="62500" lnSpcReduction="20000"/>
              </a:bodyPr>
              <a:lstStyle/>
              <a:p>
                <a:r>
                  <a:rPr lang="en-US" dirty="0"/>
                  <a:t>An Euler circuit has to visit every edge of a graph exactly once</a:t>
                </a:r>
              </a:p>
              <a:p>
                <a:r>
                  <a:rPr lang="en-US" dirty="0"/>
                  <a:t>A </a:t>
                </a:r>
                <a:r>
                  <a:rPr lang="en-US" b="1" dirty="0"/>
                  <a:t>Hamiltonian circuit</a:t>
                </a:r>
                <a:r>
                  <a:rPr lang="en-US" dirty="0"/>
                  <a:t> must visit every vertex of a graph exactly once (except for the first and the last)</a:t>
                </a:r>
              </a:p>
              <a:p>
                <a:r>
                  <a:rPr lang="en-US" dirty="0"/>
                  <a:t>If a graph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𝐺</m:t>
                    </m:r>
                  </m:oMath>
                </a14:m>
                <a:r>
                  <a:rPr lang="en-US" dirty="0"/>
                  <a:t> has a Hamiltonian circuit, then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𝐺</m:t>
                    </m:r>
                  </m:oMath>
                </a14:m>
                <a:r>
                  <a:rPr lang="en-US" dirty="0"/>
                  <a:t> has a </a:t>
                </a:r>
                <a:r>
                  <a:rPr lang="en-US" dirty="0" err="1"/>
                  <a:t>subgraph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𝐻</m:t>
                    </m:r>
                  </m:oMath>
                </a14:m>
                <a:r>
                  <a:rPr lang="en-US" dirty="0"/>
                  <a:t> with the following properties:</a:t>
                </a:r>
              </a:p>
              <a:p>
                <a:pPr lvl="1"/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𝐻</m:t>
                    </m:r>
                  </m:oMath>
                </a14:m>
                <a:r>
                  <a:rPr lang="en-US" dirty="0"/>
                  <a:t> contains every vertex of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𝐺</m:t>
                    </m:r>
                  </m:oMath>
                </a14:m>
                <a:endParaRPr lang="en-US" i="1" dirty="0"/>
              </a:p>
              <a:p>
                <a:pPr lvl="1"/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𝐻</m:t>
                    </m:r>
                  </m:oMath>
                </a14:m>
                <a:r>
                  <a:rPr lang="en-US" dirty="0"/>
                  <a:t> is connected</a:t>
                </a:r>
              </a:p>
              <a:p>
                <a:pPr lvl="1"/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𝐻</m:t>
                    </m:r>
                  </m:oMath>
                </a14:m>
                <a:r>
                  <a:rPr lang="en-US" dirty="0"/>
                  <a:t> has the same number of edges as vertices</a:t>
                </a:r>
              </a:p>
              <a:p>
                <a:pPr lvl="1"/>
                <a:r>
                  <a:rPr lang="en-US" dirty="0"/>
                  <a:t>Every vertex of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𝐻</m:t>
                    </m:r>
                  </m:oMath>
                </a14:m>
                <a:r>
                  <a:rPr lang="en-US" dirty="0"/>
                  <a:t> has degree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2</m:t>
                    </m:r>
                  </m:oMath>
                </a14:m>
                <a:endParaRPr lang="en-US" dirty="0"/>
              </a:p>
              <a:p>
                <a:r>
                  <a:rPr lang="en-US" dirty="0"/>
                  <a:t>In some cases, you can use these properties to show that a graph does </a:t>
                </a:r>
                <a:r>
                  <a:rPr lang="en-US" b="1" dirty="0"/>
                  <a:t>not</a:t>
                </a:r>
                <a:r>
                  <a:rPr lang="en-US" dirty="0"/>
                  <a:t> have a Hamiltonian circuit</a:t>
                </a:r>
              </a:p>
              <a:p>
                <a:r>
                  <a:rPr lang="en-US" dirty="0"/>
                  <a:t>In general, showing that a graph has or does not have a Hamiltonian circuit is NP-complete (widely believed to take exponential time)</a:t>
                </a:r>
              </a:p>
              <a:p>
                <a:r>
                  <a:rPr lang="en-US" dirty="0"/>
                  <a:t>Does the following graph have a Hamiltonian circuit?</a:t>
                </a: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09600" y="1775192"/>
                <a:ext cx="10972800" cy="3863609"/>
              </a:xfrm>
              <a:blipFill>
                <a:blip r:embed="rId2"/>
                <a:stretch>
                  <a:fillRect t="-110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40" name="Group 39"/>
          <p:cNvGrpSpPr/>
          <p:nvPr/>
        </p:nvGrpSpPr>
        <p:grpSpPr>
          <a:xfrm>
            <a:off x="3733800" y="5257800"/>
            <a:ext cx="4572000" cy="1395261"/>
            <a:chOff x="1828800" y="5410200"/>
            <a:chExt cx="4572000" cy="1395261"/>
          </a:xfrm>
        </p:grpSpPr>
        <p:sp>
          <p:nvSpPr>
            <p:cNvPr id="5" name="Oval 4"/>
            <p:cNvSpPr/>
            <p:nvPr/>
          </p:nvSpPr>
          <p:spPr>
            <a:xfrm>
              <a:off x="2133600" y="5562600"/>
              <a:ext cx="152400" cy="152400"/>
            </a:xfrm>
            <a:prstGeom prst="ellipse">
              <a:avLst/>
            </a:prstGeom>
            <a:ln w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/>
            </a:p>
          </p:txBody>
        </p:sp>
        <p:sp>
          <p:nvSpPr>
            <p:cNvPr id="6" name="Oval 5"/>
            <p:cNvSpPr/>
            <p:nvPr/>
          </p:nvSpPr>
          <p:spPr>
            <a:xfrm>
              <a:off x="4038600" y="6019800"/>
              <a:ext cx="152400" cy="152400"/>
            </a:xfrm>
            <a:prstGeom prst="ellipse">
              <a:avLst/>
            </a:prstGeom>
            <a:ln w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/>
            </a:p>
          </p:txBody>
        </p:sp>
        <p:sp>
          <p:nvSpPr>
            <p:cNvPr id="7" name="Oval 6"/>
            <p:cNvSpPr/>
            <p:nvPr/>
          </p:nvSpPr>
          <p:spPr>
            <a:xfrm>
              <a:off x="5867400" y="6477000"/>
              <a:ext cx="152400" cy="152400"/>
            </a:xfrm>
            <a:prstGeom prst="ellipse">
              <a:avLst/>
            </a:prstGeom>
            <a:ln w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/>
            </a:p>
          </p:txBody>
        </p:sp>
        <p:cxnSp>
          <p:nvCxnSpPr>
            <p:cNvPr id="8" name="Straight Connector 7"/>
            <p:cNvCxnSpPr>
              <a:stCxn id="5" idx="6"/>
              <a:endCxn id="6" idx="2"/>
            </p:cNvCxnSpPr>
            <p:nvPr/>
          </p:nvCxnSpPr>
          <p:spPr>
            <a:xfrm>
              <a:off x="2286000" y="5638800"/>
              <a:ext cx="1752600" cy="45720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2" name="TextBox 11"/>
                <p:cNvSpPr txBox="1"/>
                <p:nvPr/>
              </p:nvSpPr>
              <p:spPr>
                <a:xfrm>
                  <a:off x="1828800" y="6412468"/>
                  <a:ext cx="381000" cy="392993"/>
                </a:xfrm>
                <a:prstGeom prst="rect">
                  <a:avLst/>
                </a:prstGeom>
                <a:noFill/>
                <a:ln w="25400">
                  <a:noFill/>
                </a:ln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000" i="1" dirty="0" smtClean="0">
                            <a:latin typeface="Cambria Math" panose="02040503050406030204" pitchFamily="18" charset="0"/>
                          </a:rPr>
                          <m:t>𝑒</m:t>
                        </m:r>
                      </m:oMath>
                    </m:oMathPara>
                  </a14:m>
                  <a:endParaRPr lang="en-US" sz="2000" baseline="-25000" dirty="0"/>
                </a:p>
              </p:txBody>
            </p:sp>
          </mc:Choice>
          <mc:Fallback xmlns="">
            <p:sp>
              <p:nvSpPr>
                <p:cNvPr id="12" name="TextBox 11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828800" y="6412468"/>
                  <a:ext cx="381000" cy="392993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  <a:ln w="25400">
                  <a:noFill/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" name="TextBox 12"/>
                <p:cNvSpPr txBox="1"/>
                <p:nvPr/>
              </p:nvSpPr>
              <p:spPr>
                <a:xfrm>
                  <a:off x="3962400" y="6183868"/>
                  <a:ext cx="381000" cy="392993"/>
                </a:xfrm>
                <a:prstGeom prst="rect">
                  <a:avLst/>
                </a:prstGeom>
                <a:noFill/>
                <a:ln w="25400">
                  <a:noFill/>
                </a:ln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000" i="1" dirty="0" smtClean="0">
                            <a:latin typeface="Cambria Math" panose="02040503050406030204" pitchFamily="18" charset="0"/>
                          </a:rPr>
                          <m:t>𝑏</m:t>
                        </m:r>
                      </m:oMath>
                    </m:oMathPara>
                  </a14:m>
                  <a:endParaRPr lang="en-US" sz="2000" baseline="-25000" dirty="0"/>
                </a:p>
              </p:txBody>
            </p:sp>
          </mc:Choice>
          <mc:Fallback xmlns="">
            <p:sp>
              <p:nvSpPr>
                <p:cNvPr id="13" name="TextBox 1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962400" y="6183868"/>
                  <a:ext cx="381000" cy="392993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  <a:ln w="25400">
                  <a:noFill/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5" name="TextBox 14"/>
                <p:cNvSpPr txBox="1"/>
                <p:nvPr/>
              </p:nvSpPr>
              <p:spPr>
                <a:xfrm>
                  <a:off x="1828800" y="5410200"/>
                  <a:ext cx="381000" cy="392993"/>
                </a:xfrm>
                <a:prstGeom prst="rect">
                  <a:avLst/>
                </a:prstGeom>
                <a:noFill/>
                <a:ln w="25400">
                  <a:noFill/>
                </a:ln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000" i="1" dirty="0" smtClean="0">
                            <a:latin typeface="Cambria Math" panose="02040503050406030204" pitchFamily="18" charset="0"/>
                          </a:rPr>
                          <m:t>𝑎</m:t>
                        </m:r>
                      </m:oMath>
                    </m:oMathPara>
                  </a14:m>
                  <a:endParaRPr lang="en-US" sz="2000" baseline="-25000" dirty="0"/>
                </a:p>
              </p:txBody>
            </p:sp>
          </mc:Choice>
          <mc:Fallback xmlns="">
            <p:sp>
              <p:nvSpPr>
                <p:cNvPr id="15" name="TextBox 14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828800" y="5410200"/>
                  <a:ext cx="381000" cy="392993"/>
                </a:xfrm>
                <a:prstGeom prst="rect">
                  <a:avLst/>
                </a:prstGeom>
                <a:blipFill>
                  <a:blip r:embed="rId5"/>
                  <a:stretch>
                    <a:fillRect/>
                  </a:stretch>
                </a:blipFill>
                <a:ln w="25400">
                  <a:noFill/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6" name="TextBox 15"/>
                <p:cNvSpPr txBox="1"/>
                <p:nvPr/>
              </p:nvSpPr>
              <p:spPr>
                <a:xfrm>
                  <a:off x="6019800" y="5410200"/>
                  <a:ext cx="381000" cy="392993"/>
                </a:xfrm>
                <a:prstGeom prst="rect">
                  <a:avLst/>
                </a:prstGeom>
                <a:noFill/>
                <a:ln w="25400">
                  <a:noFill/>
                </a:ln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000" i="1" dirty="0" smtClean="0">
                            <a:latin typeface="Cambria Math" panose="02040503050406030204" pitchFamily="18" charset="0"/>
                          </a:rPr>
                          <m:t>𝑐</m:t>
                        </m:r>
                      </m:oMath>
                    </m:oMathPara>
                  </a14:m>
                  <a:endParaRPr lang="en-US" sz="2000" baseline="-25000" dirty="0"/>
                </a:p>
              </p:txBody>
            </p:sp>
          </mc:Choice>
          <mc:Fallback xmlns="">
            <p:sp>
              <p:nvSpPr>
                <p:cNvPr id="16" name="TextBox 1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019800" y="5410200"/>
                  <a:ext cx="381000" cy="392993"/>
                </a:xfrm>
                <a:prstGeom prst="rect">
                  <a:avLst/>
                </a:prstGeom>
                <a:blipFill>
                  <a:blip r:embed="rId6"/>
                  <a:stretch>
                    <a:fillRect/>
                  </a:stretch>
                </a:blipFill>
                <a:ln w="25400">
                  <a:noFill/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7" name="TextBox 16"/>
                <p:cNvSpPr txBox="1"/>
                <p:nvPr/>
              </p:nvSpPr>
              <p:spPr>
                <a:xfrm>
                  <a:off x="6019800" y="6412468"/>
                  <a:ext cx="381000" cy="392993"/>
                </a:xfrm>
                <a:prstGeom prst="rect">
                  <a:avLst/>
                </a:prstGeom>
                <a:noFill/>
                <a:ln w="25400">
                  <a:noFill/>
                </a:ln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000" i="1" dirty="0" smtClean="0">
                            <a:latin typeface="Cambria Math" panose="02040503050406030204" pitchFamily="18" charset="0"/>
                          </a:rPr>
                          <m:t>𝑑</m:t>
                        </m:r>
                      </m:oMath>
                    </m:oMathPara>
                  </a14:m>
                  <a:endParaRPr lang="en-US" sz="2000" baseline="-25000" dirty="0"/>
                </a:p>
              </p:txBody>
            </p:sp>
          </mc:Choice>
          <mc:Fallback xmlns="">
            <p:sp>
              <p:nvSpPr>
                <p:cNvPr id="17" name="TextBox 16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019800" y="6412468"/>
                  <a:ext cx="381000" cy="392993"/>
                </a:xfrm>
                <a:prstGeom prst="rect">
                  <a:avLst/>
                </a:prstGeom>
                <a:blipFill>
                  <a:blip r:embed="rId7"/>
                  <a:stretch>
                    <a:fillRect/>
                  </a:stretch>
                </a:blipFill>
                <a:ln w="25400">
                  <a:noFill/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9" name="Oval 18"/>
            <p:cNvSpPr/>
            <p:nvPr/>
          </p:nvSpPr>
          <p:spPr>
            <a:xfrm>
              <a:off x="2133600" y="6477000"/>
              <a:ext cx="152400" cy="152400"/>
            </a:xfrm>
            <a:prstGeom prst="ellipse">
              <a:avLst/>
            </a:prstGeom>
            <a:ln w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/>
            </a:p>
          </p:txBody>
        </p:sp>
        <p:sp>
          <p:nvSpPr>
            <p:cNvPr id="21" name="Oval 20"/>
            <p:cNvSpPr/>
            <p:nvPr/>
          </p:nvSpPr>
          <p:spPr>
            <a:xfrm>
              <a:off x="5867400" y="5562600"/>
              <a:ext cx="152400" cy="152400"/>
            </a:xfrm>
            <a:prstGeom prst="ellipse">
              <a:avLst/>
            </a:prstGeom>
            <a:ln w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/>
            </a:p>
          </p:txBody>
        </p:sp>
        <p:cxnSp>
          <p:nvCxnSpPr>
            <p:cNvPr id="23" name="Straight Connector 22"/>
            <p:cNvCxnSpPr>
              <a:stCxn id="6" idx="6"/>
              <a:endCxn id="21" idx="2"/>
            </p:cNvCxnSpPr>
            <p:nvPr/>
          </p:nvCxnSpPr>
          <p:spPr>
            <a:xfrm flipV="1">
              <a:off x="4191000" y="5638800"/>
              <a:ext cx="1676400" cy="45720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>
              <a:stCxn id="6" idx="6"/>
              <a:endCxn id="7" idx="2"/>
            </p:cNvCxnSpPr>
            <p:nvPr/>
          </p:nvCxnSpPr>
          <p:spPr>
            <a:xfrm>
              <a:off x="4191000" y="6096000"/>
              <a:ext cx="1676400" cy="45720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>
              <a:stCxn id="19" idx="6"/>
              <a:endCxn id="6" idx="2"/>
            </p:cNvCxnSpPr>
            <p:nvPr/>
          </p:nvCxnSpPr>
          <p:spPr>
            <a:xfrm flipV="1">
              <a:off x="2286000" y="6096000"/>
              <a:ext cx="1752600" cy="45720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>
              <a:stCxn id="5" idx="4"/>
              <a:endCxn id="19" idx="0"/>
            </p:cNvCxnSpPr>
            <p:nvPr/>
          </p:nvCxnSpPr>
          <p:spPr>
            <a:xfrm rot="5400000">
              <a:off x="1828800" y="6096000"/>
              <a:ext cx="762000" cy="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/>
            <p:cNvCxnSpPr>
              <a:stCxn id="21" idx="4"/>
              <a:endCxn id="7" idx="0"/>
            </p:cNvCxnSpPr>
            <p:nvPr/>
          </p:nvCxnSpPr>
          <p:spPr>
            <a:xfrm rot="5400000">
              <a:off x="5562600" y="6096000"/>
              <a:ext cx="762000" cy="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6974822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Matrix Representations of Graphs and Isomorphism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Three-Sentence Summary</a:t>
            </a:r>
          </a:p>
        </p:txBody>
      </p:sp>
    </p:spTree>
    <p:extLst>
      <p:ext uri="{BB962C8B-B14F-4D97-AF65-F5344CB8AC3E}">
        <p14:creationId xmlns:p14="http://schemas.microsoft.com/office/powerpoint/2010/main" val="52180512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6535</TotalTime>
  <Words>1147</Words>
  <Application>Microsoft Office PowerPoint</Application>
  <PresentationFormat>Widescreen</PresentationFormat>
  <Paragraphs>154</Paragraphs>
  <Slides>27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35" baseType="lpstr">
      <vt:lpstr>Arial</vt:lpstr>
      <vt:lpstr>Calibri</vt:lpstr>
      <vt:lpstr>Cambria Math</vt:lpstr>
      <vt:lpstr>Corbel</vt:lpstr>
      <vt:lpstr>Wingdings</vt:lpstr>
      <vt:lpstr>Wingdings 2</vt:lpstr>
      <vt:lpstr>Wingdings 3</vt:lpstr>
      <vt:lpstr>Module</vt:lpstr>
      <vt:lpstr>COMP 2230</vt:lpstr>
      <vt:lpstr>Last time</vt:lpstr>
      <vt:lpstr>Questions?</vt:lpstr>
      <vt:lpstr>Assignment 5</vt:lpstr>
      <vt:lpstr>Logical warmup</vt:lpstr>
      <vt:lpstr>Paths and Circuits</vt:lpstr>
      <vt:lpstr>Euler circuits</vt:lpstr>
      <vt:lpstr>Hamiltonian circuits</vt:lpstr>
      <vt:lpstr>Matrix Representations of Graphs and Isomorphism</vt:lpstr>
      <vt:lpstr>Matrix Representations of Graphs</vt:lpstr>
      <vt:lpstr>Matrices</vt:lpstr>
      <vt:lpstr>Graph representations</vt:lpstr>
      <vt:lpstr>Graph to matrix examples</vt:lpstr>
      <vt:lpstr>Matrix to graph example</vt:lpstr>
      <vt:lpstr>Another graph to matrix</vt:lpstr>
      <vt:lpstr>Matrix multiplications</vt:lpstr>
      <vt:lpstr>Matrix multiplication practice</vt:lpstr>
      <vt:lpstr>A few points about matrix multiplication</vt:lpstr>
      <vt:lpstr>Finding powers of a matrix</vt:lpstr>
      <vt:lpstr>Matrix powers for graphs</vt:lpstr>
      <vt:lpstr>Graph Isomorphism</vt:lpstr>
      <vt:lpstr>Isomorphism invariants</vt:lpstr>
      <vt:lpstr>Using invariants to disprove isomorphism</vt:lpstr>
      <vt:lpstr>Proving isomorphism</vt:lpstr>
      <vt:lpstr>Upcoming</vt:lpstr>
      <vt:lpstr>Next time…</vt:lpstr>
      <vt:lpstr>Reminders</vt:lpstr>
    </vt:vector>
  </TitlesOfParts>
  <Company>Elizabethtown College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CS121</dc:title>
  <dc:creator>your username</dc:creator>
  <cp:lastModifiedBy>Wittman, Barry</cp:lastModifiedBy>
  <cp:revision>454</cp:revision>
  <dcterms:created xsi:type="dcterms:W3CDTF">2009-08-24T20:26:10Z</dcterms:created>
  <dcterms:modified xsi:type="dcterms:W3CDTF">2026-03-19T20:14:01Z</dcterms:modified>
</cp:coreProperties>
</file>